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08" r:id="rId1"/>
  </p:sldMasterIdLst>
  <p:notesMasterIdLst>
    <p:notesMasterId r:id="rId27"/>
  </p:notesMasterIdLst>
  <p:sldIdLst>
    <p:sldId id="256" r:id="rId2"/>
    <p:sldId id="282" r:id="rId3"/>
    <p:sldId id="257" r:id="rId4"/>
    <p:sldId id="258" r:id="rId5"/>
    <p:sldId id="259" r:id="rId6"/>
    <p:sldId id="274" r:id="rId7"/>
    <p:sldId id="261" r:id="rId8"/>
    <p:sldId id="262" r:id="rId9"/>
    <p:sldId id="263" r:id="rId10"/>
    <p:sldId id="264" r:id="rId11"/>
    <p:sldId id="280" r:id="rId12"/>
    <p:sldId id="265" r:id="rId13"/>
    <p:sldId id="266" r:id="rId14"/>
    <p:sldId id="267" r:id="rId15"/>
    <p:sldId id="276" r:id="rId16"/>
    <p:sldId id="277" r:id="rId17"/>
    <p:sldId id="281" r:id="rId18"/>
    <p:sldId id="278" r:id="rId19"/>
    <p:sldId id="279" r:id="rId20"/>
    <p:sldId id="268" r:id="rId21"/>
    <p:sldId id="269" r:id="rId22"/>
    <p:sldId id="272" r:id="rId23"/>
    <p:sldId id="271" r:id="rId24"/>
    <p:sldId id="273" r:id="rId25"/>
    <p:sldId id="270" r:id="rId26"/>
  </p:sldIdLst>
  <p:sldSz cx="12192000" cy="6858000"/>
  <p:notesSz cx="6858000" cy="9144000"/>
  <p:embeddedFontLst>
    <p:embeddedFont>
      <p:font typeface="함초롬돋움" panose="020B0604000101010101" pitchFamily="50" charset="-127"/>
      <p:regular r:id="rId28"/>
      <p:bold r:id="rId29"/>
    </p:embeddedFont>
    <p:embeddedFont>
      <p:font typeface="Wingdings 3" panose="05040102010807070707" pitchFamily="18" charset="2"/>
      <p:regular r:id="rId30"/>
    </p:embeddedFont>
    <p:embeddedFont>
      <p:font typeface="Lucida Sans Unicode" panose="020B0602030504020204" pitchFamily="34" charset="0"/>
      <p:regular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6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252"/>
      </p:cViewPr>
      <p:guideLst>
        <p:guide orient="horz" pos="2157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98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73235363-EF57-496C-ABAC-47BB00C5A864}" type="datetime1">
              <a:rPr lang="ko-KR" altLang="en-US"/>
              <a:pPr lvl="0">
                <a:defRPr/>
              </a:pPr>
              <a:t>2018-12-20</a:t>
            </a:fld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0DBCE5E-8ACC-4563-9A82-7A66831CD16D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: 도형 7"/>
          <p:cNvSpPr/>
          <p:nvPr/>
        </p:nvSpPr>
        <p:spPr>
          <a:xfrm>
            <a:off x="-12699" y="3631"/>
            <a:ext cx="1247479" cy="442587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708"/>
              </a:cxn>
              <a:cxn ang="0">
                <a:pos x="986" y="7114"/>
              </a:cxn>
              <a:cxn ang="0">
                <a:pos x="1537" y="7266"/>
              </a:cxn>
              <a:cxn ang="0">
                <a:pos x="62" y="0"/>
              </a:cxn>
              <a:cxn ang="0">
                <a:pos x="0" y="0"/>
              </a:cxn>
            </a:cxnLst>
            <a:rect l="0" t="0" r="r" b="b"/>
            <a:pathLst>
              <a:path w="1537" h="7266">
                <a:moveTo>
                  <a:pt x="0" y="0"/>
                </a:moveTo>
                <a:lnTo>
                  <a:pt x="0" y="708"/>
                </a:lnTo>
                <a:lnTo>
                  <a:pt x="986" y="7114"/>
                </a:lnTo>
                <a:lnTo>
                  <a:pt x="1537" y="7266"/>
                </a:lnTo>
                <a:lnTo>
                  <a:pt x="62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9" name="자유형: 도형 8"/>
          <p:cNvSpPr/>
          <p:nvPr/>
        </p:nvSpPr>
        <p:spPr>
          <a:xfrm flipH="1">
            <a:off x="7307082" y="211889"/>
            <a:ext cx="4883131" cy="1609272"/>
          </a:xfrm>
          <a:custGeom>
            <a:avLst/>
            <a:gdLst>
              <a:gd name="connsiteX0" fmla="*/ 0 w 2715"/>
              <a:gd name="connsiteY0" fmla="*/ 0 h 1458"/>
              <a:gd name="connsiteX1" fmla="*/ 0 w 2715"/>
              <a:gd name="connsiteY1" fmla="*/ 1458 h 1458"/>
              <a:gd name="connsiteX2" fmla="*/ 2715 w 2715"/>
              <a:gd name="connsiteY2" fmla="*/ 909 h 1458"/>
              <a:gd name="connsiteX3" fmla="*/ 0 w 2715"/>
              <a:gd name="connsiteY3" fmla="*/ 0 h 1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5" h="1458">
                <a:moveTo>
                  <a:pt x="0" y="0"/>
                </a:moveTo>
                <a:lnTo>
                  <a:pt x="0" y="1458"/>
                </a:lnTo>
                <a:lnTo>
                  <a:pt x="2715" y="909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0" name="자유형: 도형 9"/>
          <p:cNvSpPr/>
          <p:nvPr/>
        </p:nvSpPr>
        <p:spPr>
          <a:xfrm flipH="1">
            <a:off x="1176" y="0"/>
            <a:ext cx="12196229" cy="1209811"/>
          </a:xfrm>
          <a:custGeom>
            <a:avLst/>
            <a:gdLst>
              <a:gd name="connsiteX0" fmla="*/ 6774 w 6774"/>
              <a:gd name="connsiteY0" fmla="*/ 0 h 1097"/>
              <a:gd name="connsiteX1" fmla="*/ 0 w 6774"/>
              <a:gd name="connsiteY1" fmla="*/ 0 h 1097"/>
              <a:gd name="connsiteX2" fmla="*/ 0 w 6774"/>
              <a:gd name="connsiteY2" fmla="*/ 194 h 1097"/>
              <a:gd name="connsiteX3" fmla="*/ 2700 w 6774"/>
              <a:gd name="connsiteY3" fmla="*/ 1097 h 1097"/>
              <a:gd name="connsiteX4" fmla="*/ 6774 w 6774"/>
              <a:gd name="connsiteY4" fmla="*/ 282 h 1097"/>
              <a:gd name="connsiteX5" fmla="*/ 6774 w 6774"/>
              <a:gd name="connsiteY5" fmla="*/ 0 h 1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4" h="1097">
                <a:moveTo>
                  <a:pt x="6774" y="0"/>
                </a:moveTo>
                <a:lnTo>
                  <a:pt x="0" y="0"/>
                </a:lnTo>
                <a:lnTo>
                  <a:pt x="0" y="194"/>
                </a:lnTo>
                <a:lnTo>
                  <a:pt x="2700" y="1097"/>
                </a:lnTo>
                <a:lnTo>
                  <a:pt x="6774" y="282"/>
                </a:lnTo>
                <a:lnTo>
                  <a:pt x="6774" y="0"/>
                </a:ln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1" name="자유형: 도형 10"/>
          <p:cNvSpPr/>
          <p:nvPr/>
        </p:nvSpPr>
        <p:spPr>
          <a:xfrm>
            <a:off x="0" y="313097"/>
            <a:ext cx="7315199" cy="2039450"/>
          </a:xfrm>
          <a:custGeom>
            <a:avLst/>
            <a:gdLst>
              <a:gd name="connsiteX0" fmla="*/ 5486400 w 5486400"/>
              <a:gd name="connsiteY0" fmla="*/ 1085850 h 2571750"/>
              <a:gd name="connsiteX1" fmla="*/ 0 w 5486400"/>
              <a:gd name="connsiteY1" fmla="*/ 0 h 2571750"/>
              <a:gd name="connsiteX2" fmla="*/ 0 w 5486400"/>
              <a:gd name="connsiteY2" fmla="*/ 95250 h 2571750"/>
              <a:gd name="connsiteX3" fmla="*/ 923925 w 5486400"/>
              <a:gd name="connsiteY3" fmla="*/ 2571750 h 2571750"/>
              <a:gd name="connsiteX4" fmla="*/ 5486400 w 5486400"/>
              <a:gd name="connsiteY4" fmla="*/ 1085850 h 2571750"/>
              <a:gd name="connsiteX0" fmla="*/ 5486400 w 5486400"/>
              <a:gd name="connsiteY0" fmla="*/ 1085850 h 2676075"/>
              <a:gd name="connsiteX1" fmla="*/ 0 w 5486400"/>
              <a:gd name="connsiteY1" fmla="*/ 0 h 2676075"/>
              <a:gd name="connsiteX2" fmla="*/ 0 w 5486400"/>
              <a:gd name="connsiteY2" fmla="*/ 95250 h 2676075"/>
              <a:gd name="connsiteX3" fmla="*/ 604863 w 5486400"/>
              <a:gd name="connsiteY3" fmla="*/ 2676075 h 2676075"/>
              <a:gd name="connsiteX4" fmla="*/ 5486400 w 5486400"/>
              <a:gd name="connsiteY4" fmla="*/ 1085850 h 2676075"/>
              <a:gd name="connsiteX0" fmla="*/ 5486400 w 5486400"/>
              <a:gd name="connsiteY0" fmla="*/ 1085850 h 2582198"/>
              <a:gd name="connsiteX1" fmla="*/ 0 w 5486400"/>
              <a:gd name="connsiteY1" fmla="*/ 0 h 2582198"/>
              <a:gd name="connsiteX2" fmla="*/ 0 w 5486400"/>
              <a:gd name="connsiteY2" fmla="*/ 95250 h 2582198"/>
              <a:gd name="connsiteX3" fmla="*/ 892927 w 5486400"/>
              <a:gd name="connsiteY3" fmla="*/ 2582198 h 2582198"/>
              <a:gd name="connsiteX4" fmla="*/ 5486400 w 5486400"/>
              <a:gd name="connsiteY4" fmla="*/ 1085850 h 2582198"/>
              <a:gd name="connsiteX0" fmla="*/ 5486400 w 5486400"/>
              <a:gd name="connsiteY0" fmla="*/ 1085850 h 2582198"/>
              <a:gd name="connsiteX1" fmla="*/ 0 w 5486400"/>
              <a:gd name="connsiteY1" fmla="*/ 0 h 2582198"/>
              <a:gd name="connsiteX2" fmla="*/ 892927 w 5486400"/>
              <a:gd name="connsiteY2" fmla="*/ 2582198 h 2582198"/>
              <a:gd name="connsiteX3" fmla="*/ 5486400 w 5486400"/>
              <a:gd name="connsiteY3" fmla="*/ 1085850 h 2582198"/>
              <a:gd name="connsiteX0" fmla="*/ 5486400 w 5486400"/>
              <a:gd name="connsiteY0" fmla="*/ 1085850 h 2481754"/>
              <a:gd name="connsiteX1" fmla="*/ 0 w 5486400"/>
              <a:gd name="connsiteY1" fmla="*/ 0 h 2481754"/>
              <a:gd name="connsiteX2" fmla="*/ 870728 w 5486400"/>
              <a:gd name="connsiteY2" fmla="*/ 2481754 h 2481754"/>
              <a:gd name="connsiteX3" fmla="*/ 5486400 w 5486400"/>
              <a:gd name="connsiteY3" fmla="*/ 1085850 h 248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86400" h="2481754">
                <a:moveTo>
                  <a:pt x="5486400" y="1085850"/>
                </a:moveTo>
                <a:lnTo>
                  <a:pt x="0" y="0"/>
                </a:lnTo>
                <a:lnTo>
                  <a:pt x="870728" y="2481754"/>
                </a:lnTo>
                <a:lnTo>
                  <a:pt x="5486400" y="1085850"/>
                </a:ln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2" name="자유형: 도형 11"/>
          <p:cNvSpPr/>
          <p:nvPr/>
        </p:nvSpPr>
        <p:spPr>
          <a:xfrm rot="16200000" flipH="1">
            <a:off x="-469153" y="661849"/>
            <a:ext cx="2747768" cy="1432205"/>
          </a:xfrm>
          <a:custGeom>
            <a:avLst/>
            <a:gdLst>
              <a:gd name="connsiteX0" fmla="*/ 0 w 2715"/>
              <a:gd name="connsiteY0" fmla="*/ 0 h 1458"/>
              <a:gd name="connsiteX1" fmla="*/ 0 w 2715"/>
              <a:gd name="connsiteY1" fmla="*/ 1458 h 1458"/>
              <a:gd name="connsiteX2" fmla="*/ 2715 w 2715"/>
              <a:gd name="connsiteY2" fmla="*/ 909 h 1458"/>
              <a:gd name="connsiteX3" fmla="*/ 0 w 2715"/>
              <a:gd name="connsiteY3" fmla="*/ 0 h 1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5" h="1458">
                <a:moveTo>
                  <a:pt x="0" y="0"/>
                </a:moveTo>
                <a:lnTo>
                  <a:pt x="0" y="1458"/>
                </a:lnTo>
                <a:lnTo>
                  <a:pt x="2715" y="909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3" name="자유형: 도형 12"/>
          <p:cNvSpPr/>
          <p:nvPr/>
        </p:nvSpPr>
        <p:spPr>
          <a:xfrm rot="16200000" flipH="1">
            <a:off x="-2892959" y="2893114"/>
            <a:ext cx="6862892" cy="1076695"/>
          </a:xfrm>
          <a:custGeom>
            <a:avLst/>
            <a:gdLst>
              <a:gd name="connsiteX0" fmla="*/ 6774 w 6774"/>
              <a:gd name="connsiteY0" fmla="*/ 0 h 1097"/>
              <a:gd name="connsiteX1" fmla="*/ 0 w 6774"/>
              <a:gd name="connsiteY1" fmla="*/ 0 h 1097"/>
              <a:gd name="connsiteX2" fmla="*/ 0 w 6774"/>
              <a:gd name="connsiteY2" fmla="*/ 194 h 1097"/>
              <a:gd name="connsiteX3" fmla="*/ 2700 w 6774"/>
              <a:gd name="connsiteY3" fmla="*/ 1097 h 1097"/>
              <a:gd name="connsiteX4" fmla="*/ 6774 w 6774"/>
              <a:gd name="connsiteY4" fmla="*/ 282 h 1097"/>
              <a:gd name="connsiteX5" fmla="*/ 6774 w 6774"/>
              <a:gd name="connsiteY5" fmla="*/ 0 h 1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4" h="1097">
                <a:moveTo>
                  <a:pt x="6774" y="0"/>
                </a:moveTo>
                <a:lnTo>
                  <a:pt x="0" y="0"/>
                </a:lnTo>
                <a:lnTo>
                  <a:pt x="0" y="194"/>
                </a:lnTo>
                <a:lnTo>
                  <a:pt x="2700" y="1097"/>
                </a:lnTo>
                <a:lnTo>
                  <a:pt x="6774" y="282"/>
                </a:lnTo>
                <a:lnTo>
                  <a:pt x="6774" y="0"/>
                </a:lnTo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4" name="자유형: 도형 13"/>
          <p:cNvSpPr/>
          <p:nvPr/>
        </p:nvSpPr>
        <p:spPr>
          <a:xfrm rot="16200000">
            <a:off x="-839161" y="3864994"/>
            <a:ext cx="4116307" cy="1880869"/>
          </a:xfrm>
          <a:custGeom>
            <a:avLst/>
            <a:gdLst>
              <a:gd name="connsiteX0" fmla="*/ 5486400 w 5486400"/>
              <a:gd name="connsiteY0" fmla="*/ 1085850 h 2571750"/>
              <a:gd name="connsiteX1" fmla="*/ 0 w 5486400"/>
              <a:gd name="connsiteY1" fmla="*/ 0 h 2571750"/>
              <a:gd name="connsiteX2" fmla="*/ 0 w 5486400"/>
              <a:gd name="connsiteY2" fmla="*/ 95250 h 2571750"/>
              <a:gd name="connsiteX3" fmla="*/ 923925 w 5486400"/>
              <a:gd name="connsiteY3" fmla="*/ 2571750 h 2571750"/>
              <a:gd name="connsiteX4" fmla="*/ 5486400 w 5486400"/>
              <a:gd name="connsiteY4" fmla="*/ 1085850 h 257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6400" h="2571750">
                <a:moveTo>
                  <a:pt x="5486400" y="1085850"/>
                </a:moveTo>
                <a:lnTo>
                  <a:pt x="0" y="0"/>
                </a:lnTo>
                <a:lnTo>
                  <a:pt x="0" y="95250"/>
                </a:lnTo>
                <a:lnTo>
                  <a:pt x="923925" y="2571750"/>
                </a:lnTo>
                <a:lnTo>
                  <a:pt x="5486400" y="1085850"/>
                </a:lnTo>
              </a:path>
            </a:pathLst>
          </a:custGeom>
          <a:solidFill>
            <a:schemeClr val="accent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5" name="자유형: 도형 14"/>
          <p:cNvSpPr/>
          <p:nvPr/>
        </p:nvSpPr>
        <p:spPr>
          <a:xfrm rot="16200000">
            <a:off x="1234747" y="5050782"/>
            <a:ext cx="895421" cy="2731035"/>
          </a:xfrm>
          <a:custGeom>
            <a:avLst/>
            <a:gdLst>
              <a:gd name="connsiteX0" fmla="*/ 0 w 571472"/>
              <a:gd name="connsiteY0" fmla="*/ 3000396 h 3000396"/>
              <a:gd name="connsiteX1" fmla="*/ 0 w 571472"/>
              <a:gd name="connsiteY1" fmla="*/ 0 h 3000396"/>
              <a:gd name="connsiteX2" fmla="*/ 571472 w 571472"/>
              <a:gd name="connsiteY2" fmla="*/ 3000396 h 3000396"/>
              <a:gd name="connsiteX3" fmla="*/ 0 w 571472"/>
              <a:gd name="connsiteY3" fmla="*/ 3000396 h 3000396"/>
              <a:gd name="connsiteX0" fmla="*/ 0 w 928630"/>
              <a:gd name="connsiteY0" fmla="*/ 3000396 h 3000396"/>
              <a:gd name="connsiteX1" fmla="*/ 0 w 928630"/>
              <a:gd name="connsiteY1" fmla="*/ 0 h 3000396"/>
              <a:gd name="connsiteX2" fmla="*/ 928630 w 928630"/>
              <a:gd name="connsiteY2" fmla="*/ 2500306 h 3000396"/>
              <a:gd name="connsiteX3" fmla="*/ 0 w 928630"/>
              <a:gd name="connsiteY3" fmla="*/ 3000396 h 3000396"/>
              <a:gd name="connsiteX0" fmla="*/ 9525 w 938155"/>
              <a:gd name="connsiteY0" fmla="*/ 3067050 h 3067050"/>
              <a:gd name="connsiteX1" fmla="*/ 0 w 938155"/>
              <a:gd name="connsiteY1" fmla="*/ 0 h 3067050"/>
              <a:gd name="connsiteX2" fmla="*/ 938155 w 938155"/>
              <a:gd name="connsiteY2" fmla="*/ 2566960 h 3067050"/>
              <a:gd name="connsiteX3" fmla="*/ 9525 w 938155"/>
              <a:gd name="connsiteY3" fmla="*/ 3067050 h 3067050"/>
              <a:gd name="connsiteX0" fmla="*/ 9525 w 928656"/>
              <a:gd name="connsiteY0" fmla="*/ 3067050 h 3067050"/>
              <a:gd name="connsiteX1" fmla="*/ 0 w 928656"/>
              <a:gd name="connsiteY1" fmla="*/ 0 h 3067050"/>
              <a:gd name="connsiteX2" fmla="*/ 928656 w 928656"/>
              <a:gd name="connsiteY2" fmla="*/ 2509813 h 3067050"/>
              <a:gd name="connsiteX3" fmla="*/ 9525 w 928656"/>
              <a:gd name="connsiteY3" fmla="*/ 3067050 h 3067050"/>
              <a:gd name="connsiteX0" fmla="*/ 9525 w 928656"/>
              <a:gd name="connsiteY0" fmla="*/ 2709836 h 2709836"/>
              <a:gd name="connsiteX1" fmla="*/ 0 w 928656"/>
              <a:gd name="connsiteY1" fmla="*/ 0 h 2709836"/>
              <a:gd name="connsiteX2" fmla="*/ 928656 w 928656"/>
              <a:gd name="connsiteY2" fmla="*/ 2509813 h 2709836"/>
              <a:gd name="connsiteX3" fmla="*/ 9525 w 928656"/>
              <a:gd name="connsiteY3" fmla="*/ 2709836 h 2709836"/>
              <a:gd name="connsiteX0" fmla="*/ 9525 w 928656"/>
              <a:gd name="connsiteY0" fmla="*/ 2781250 h 2781250"/>
              <a:gd name="connsiteX1" fmla="*/ 0 w 928656"/>
              <a:gd name="connsiteY1" fmla="*/ 0 h 2781250"/>
              <a:gd name="connsiteX2" fmla="*/ 928656 w 928656"/>
              <a:gd name="connsiteY2" fmla="*/ 2509813 h 2781250"/>
              <a:gd name="connsiteX3" fmla="*/ 9525 w 928656"/>
              <a:gd name="connsiteY3" fmla="*/ 2781250 h 2781250"/>
              <a:gd name="connsiteX0" fmla="*/ 9525 w 928656"/>
              <a:gd name="connsiteY0" fmla="*/ 2924102 h 2924102"/>
              <a:gd name="connsiteX1" fmla="*/ 0 w 928656"/>
              <a:gd name="connsiteY1" fmla="*/ 0 h 2924102"/>
              <a:gd name="connsiteX2" fmla="*/ 928656 w 928656"/>
              <a:gd name="connsiteY2" fmla="*/ 2509813 h 2924102"/>
              <a:gd name="connsiteX3" fmla="*/ 9525 w 928656"/>
              <a:gd name="connsiteY3" fmla="*/ 2924102 h 2924102"/>
              <a:gd name="connsiteX0" fmla="*/ 9525 w 931063"/>
              <a:gd name="connsiteY0" fmla="*/ 2924102 h 2924102"/>
              <a:gd name="connsiteX1" fmla="*/ 0 w 931063"/>
              <a:gd name="connsiteY1" fmla="*/ 0 h 2924102"/>
              <a:gd name="connsiteX2" fmla="*/ 931063 w 931063"/>
              <a:gd name="connsiteY2" fmla="*/ 2521723 h 2924102"/>
              <a:gd name="connsiteX3" fmla="*/ 9525 w 931063"/>
              <a:gd name="connsiteY3" fmla="*/ 2924102 h 2924102"/>
              <a:gd name="connsiteX0" fmla="*/ 0 w 931063"/>
              <a:gd name="connsiteY0" fmla="*/ 2805040 h 2805040"/>
              <a:gd name="connsiteX1" fmla="*/ 0 w 931063"/>
              <a:gd name="connsiteY1" fmla="*/ 0 h 2805040"/>
              <a:gd name="connsiteX2" fmla="*/ 931063 w 931063"/>
              <a:gd name="connsiteY2" fmla="*/ 2521723 h 2805040"/>
              <a:gd name="connsiteX3" fmla="*/ 0 w 931063"/>
              <a:gd name="connsiteY3" fmla="*/ 2805040 h 2805040"/>
              <a:gd name="connsiteX0" fmla="*/ 6350 w 931063"/>
              <a:gd name="connsiteY0" fmla="*/ 2822504 h 2822504"/>
              <a:gd name="connsiteX1" fmla="*/ 0 w 931063"/>
              <a:gd name="connsiteY1" fmla="*/ 0 h 2822504"/>
              <a:gd name="connsiteX2" fmla="*/ 931063 w 931063"/>
              <a:gd name="connsiteY2" fmla="*/ 2521723 h 2822504"/>
              <a:gd name="connsiteX3" fmla="*/ 6350 w 931063"/>
              <a:gd name="connsiteY3" fmla="*/ 2822504 h 2822504"/>
              <a:gd name="connsiteX0" fmla="*/ 6350 w 1185503"/>
              <a:gd name="connsiteY0" fmla="*/ 2822504 h 3224000"/>
              <a:gd name="connsiteX1" fmla="*/ 0 w 1185503"/>
              <a:gd name="connsiteY1" fmla="*/ 0 h 3224000"/>
              <a:gd name="connsiteX2" fmla="*/ 1185503 w 1185503"/>
              <a:gd name="connsiteY2" fmla="*/ 3224000 h 3224000"/>
              <a:gd name="connsiteX3" fmla="*/ 6350 w 1185503"/>
              <a:gd name="connsiteY3" fmla="*/ 2822504 h 3224000"/>
              <a:gd name="connsiteX0" fmla="*/ 2116 w 1193457"/>
              <a:gd name="connsiteY0" fmla="*/ 3734200 h 3734200"/>
              <a:gd name="connsiteX1" fmla="*/ 7954 w 1193457"/>
              <a:gd name="connsiteY1" fmla="*/ 0 h 3734200"/>
              <a:gd name="connsiteX2" fmla="*/ 1193457 w 1193457"/>
              <a:gd name="connsiteY2" fmla="*/ 3224000 h 3734200"/>
              <a:gd name="connsiteX3" fmla="*/ 2116 w 1193457"/>
              <a:gd name="connsiteY3" fmla="*/ 3734200 h 373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3457" h="3734200">
                <a:moveTo>
                  <a:pt x="2116" y="3734200"/>
                </a:moveTo>
                <a:cubicBezTo>
                  <a:pt x="-1" y="2793365"/>
                  <a:pt x="10071" y="940835"/>
                  <a:pt x="7954" y="0"/>
                </a:cubicBezTo>
                <a:lnTo>
                  <a:pt x="1193457" y="3224000"/>
                </a:lnTo>
                <a:lnTo>
                  <a:pt x="2116" y="3734200"/>
                </a:lnTo>
              </a:path>
            </a:pathLst>
          </a:custGeom>
          <a:solidFill>
            <a:schemeClr val="accent2">
              <a:lumMod val="50000"/>
              <a:lumOff val="50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6" name="자유형: 도형 15"/>
          <p:cNvSpPr/>
          <p:nvPr/>
        </p:nvSpPr>
        <p:spPr>
          <a:xfrm>
            <a:off x="164250" y="-27432"/>
            <a:ext cx="2883726" cy="6885432"/>
          </a:xfrm>
          <a:custGeom>
            <a:avLst/>
            <a:gdLst>
              <a:gd name="connsiteX0" fmla="*/ 0 w 500066"/>
              <a:gd name="connsiteY0" fmla="*/ 6858000 h 6858000"/>
              <a:gd name="connsiteX1" fmla="*/ 250033 w 500066"/>
              <a:gd name="connsiteY1" fmla="*/ 0 h 6858000"/>
              <a:gd name="connsiteX2" fmla="*/ 500066 w 500066"/>
              <a:gd name="connsiteY2" fmla="*/ 6858000 h 6858000"/>
              <a:gd name="connsiteX3" fmla="*/ 0 w 500066"/>
              <a:gd name="connsiteY3" fmla="*/ 6858000 h 6858000"/>
              <a:gd name="connsiteX0" fmla="*/ 1638757 w 2138823"/>
              <a:gd name="connsiteY0" fmla="*/ 6876288 h 6876288"/>
              <a:gd name="connsiteX1" fmla="*/ 0 w 2138823"/>
              <a:gd name="connsiteY1" fmla="*/ 0 h 6876288"/>
              <a:gd name="connsiteX2" fmla="*/ 2138823 w 2138823"/>
              <a:gd name="connsiteY2" fmla="*/ 6876288 h 6876288"/>
              <a:gd name="connsiteX3" fmla="*/ 1638757 w 2138823"/>
              <a:gd name="connsiteY3" fmla="*/ 6876288 h 6876288"/>
              <a:gd name="connsiteX0" fmla="*/ 1662729 w 2162795"/>
              <a:gd name="connsiteY0" fmla="*/ 6885432 h 6885432"/>
              <a:gd name="connsiteX1" fmla="*/ 0 w 2162795"/>
              <a:gd name="connsiteY1" fmla="*/ 0 h 6885432"/>
              <a:gd name="connsiteX2" fmla="*/ 2162795 w 2162795"/>
              <a:gd name="connsiteY2" fmla="*/ 6885432 h 6885432"/>
              <a:gd name="connsiteX3" fmla="*/ 1662729 w 2162795"/>
              <a:gd name="connsiteY3" fmla="*/ 6885432 h 6885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2795" h="6885432">
                <a:moveTo>
                  <a:pt x="1662729" y="6885432"/>
                </a:moveTo>
                <a:lnTo>
                  <a:pt x="0" y="0"/>
                </a:lnTo>
                <a:lnTo>
                  <a:pt x="2162795" y="6885432"/>
                </a:lnTo>
                <a:lnTo>
                  <a:pt x="1662729" y="6885432"/>
                </a:lnTo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70586" y="2919309"/>
            <a:ext cx="9635703" cy="957706"/>
          </a:xfrm>
        </p:spPr>
        <p:txBody>
          <a:bodyPr>
            <a:noAutofit/>
          </a:bodyPr>
          <a:lstStyle>
            <a:lvl1pPr algn="l">
              <a:defRPr sz="54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270586" y="3890286"/>
            <a:ext cx="9631127" cy="467408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282A27DF-FC33-4C05-96AC-ECA7B11A9C6B}" type="datetime1">
              <a:rPr lang="ko-KR" altLang="en-US"/>
              <a:pPr>
                <a:defRPr lang="ko-KR" altLang="en-US"/>
              </a:pPr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-73151" y="3141915"/>
            <a:ext cx="12305046" cy="3716088"/>
            <a:chOff x="-28573" y="3141915"/>
            <a:chExt cx="9202494" cy="3716088"/>
          </a:xfrm>
        </p:grpSpPr>
        <p:sp>
          <p:nvSpPr>
            <p:cNvPr id="7" name="자유형: 도형 6"/>
            <p:cNvSpPr/>
            <p:nvPr/>
          </p:nvSpPr>
          <p:spPr>
            <a:xfrm rot="10800000" flipH="1">
              <a:off x="13414" y="5642418"/>
              <a:ext cx="3665145" cy="1074154"/>
            </a:xfrm>
            <a:custGeom>
              <a:avLst/>
              <a:gdLst>
                <a:gd name="connsiteX0" fmla="*/ 0 w 2715"/>
                <a:gd name="connsiteY0" fmla="*/ 0 h 1458"/>
                <a:gd name="connsiteX1" fmla="*/ 0 w 2715"/>
                <a:gd name="connsiteY1" fmla="*/ 1458 h 1458"/>
                <a:gd name="connsiteX2" fmla="*/ 2715 w 2715"/>
                <a:gd name="connsiteY2" fmla="*/ 909 h 1458"/>
                <a:gd name="connsiteX3" fmla="*/ 0 w 2715"/>
                <a:gd name="connsiteY3" fmla="*/ 0 h 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5" h="1458">
                  <a:moveTo>
                    <a:pt x="0" y="0"/>
                  </a:moveTo>
                  <a:lnTo>
                    <a:pt x="0" y="1458"/>
                  </a:lnTo>
                  <a:lnTo>
                    <a:pt x="2715" y="909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40000"/>
                <a:lumOff val="60000"/>
                <a:alpha val="58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8" name="자유형: 도형 7"/>
            <p:cNvSpPr/>
            <p:nvPr/>
          </p:nvSpPr>
          <p:spPr>
            <a:xfrm rot="10800000" flipH="1">
              <a:off x="8017" y="6050481"/>
              <a:ext cx="9154154" cy="807522"/>
            </a:xfrm>
            <a:custGeom>
              <a:avLst/>
              <a:gdLst>
                <a:gd name="connsiteX0" fmla="*/ 6774 w 6774"/>
                <a:gd name="connsiteY0" fmla="*/ 0 h 1097"/>
                <a:gd name="connsiteX1" fmla="*/ 0 w 6774"/>
                <a:gd name="connsiteY1" fmla="*/ 0 h 1097"/>
                <a:gd name="connsiteX2" fmla="*/ 0 w 6774"/>
                <a:gd name="connsiteY2" fmla="*/ 194 h 1097"/>
                <a:gd name="connsiteX3" fmla="*/ 2700 w 6774"/>
                <a:gd name="connsiteY3" fmla="*/ 1097 h 1097"/>
                <a:gd name="connsiteX4" fmla="*/ 6774 w 6774"/>
                <a:gd name="connsiteY4" fmla="*/ 282 h 1097"/>
                <a:gd name="connsiteX5" fmla="*/ 6774 w 6774"/>
                <a:gd name="connsiteY5" fmla="*/ 0 h 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4" h="1097">
                  <a:moveTo>
                    <a:pt x="6774" y="0"/>
                  </a:moveTo>
                  <a:lnTo>
                    <a:pt x="0" y="0"/>
                  </a:lnTo>
                  <a:lnTo>
                    <a:pt x="0" y="194"/>
                  </a:lnTo>
                  <a:lnTo>
                    <a:pt x="2700" y="1097"/>
                  </a:lnTo>
                  <a:lnTo>
                    <a:pt x="6774" y="282"/>
                  </a:lnTo>
                  <a:lnTo>
                    <a:pt x="6774" y="0"/>
                  </a:lnTo>
                </a:path>
              </a:pathLst>
            </a:custGeom>
            <a:solidFill>
              <a:schemeClr val="accent1">
                <a:alpha val="7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9" name="자유형: 도형 8"/>
            <p:cNvSpPr/>
            <p:nvPr/>
          </p:nvSpPr>
          <p:spPr>
            <a:xfrm rot="10800000">
              <a:off x="3672466" y="5238365"/>
              <a:ext cx="5490588" cy="1410652"/>
            </a:xfrm>
            <a:custGeom>
              <a:avLst/>
              <a:gdLst>
                <a:gd name="connsiteX0" fmla="*/ 5486400 w 5486400"/>
                <a:gd name="connsiteY0" fmla="*/ 1085850 h 2571750"/>
                <a:gd name="connsiteX1" fmla="*/ 0 w 5486400"/>
                <a:gd name="connsiteY1" fmla="*/ 0 h 2571750"/>
                <a:gd name="connsiteX2" fmla="*/ 0 w 5486400"/>
                <a:gd name="connsiteY2" fmla="*/ 95250 h 2571750"/>
                <a:gd name="connsiteX3" fmla="*/ 923925 w 5486400"/>
                <a:gd name="connsiteY3" fmla="*/ 2571750 h 2571750"/>
                <a:gd name="connsiteX4" fmla="*/ 5486400 w 5486400"/>
                <a:gd name="connsiteY4" fmla="*/ 1085850 h 257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0" h="2571750">
                  <a:moveTo>
                    <a:pt x="5486400" y="1085850"/>
                  </a:moveTo>
                  <a:lnTo>
                    <a:pt x="0" y="0"/>
                  </a:lnTo>
                  <a:lnTo>
                    <a:pt x="0" y="95250"/>
                  </a:lnTo>
                  <a:lnTo>
                    <a:pt x="923925" y="2571750"/>
                  </a:lnTo>
                  <a:lnTo>
                    <a:pt x="5486400" y="1085850"/>
                  </a:lnTo>
                </a:path>
              </a:pathLst>
            </a:custGeom>
            <a:solidFill>
              <a:srgbClr val="B6B8BA">
                <a:alpha val="38000"/>
              </a:srgb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0" name="자유형: 도형 9"/>
            <p:cNvSpPr/>
            <p:nvPr/>
          </p:nvSpPr>
          <p:spPr>
            <a:xfrm rot="10800000">
              <a:off x="8223873" y="5072085"/>
              <a:ext cx="931774" cy="1548196"/>
            </a:xfrm>
            <a:custGeom>
              <a:avLst/>
              <a:gdLst>
                <a:gd name="connsiteX0" fmla="*/ 0 w 571472"/>
                <a:gd name="connsiteY0" fmla="*/ 3000396 h 3000396"/>
                <a:gd name="connsiteX1" fmla="*/ 0 w 571472"/>
                <a:gd name="connsiteY1" fmla="*/ 0 h 3000396"/>
                <a:gd name="connsiteX2" fmla="*/ 571472 w 571472"/>
                <a:gd name="connsiteY2" fmla="*/ 3000396 h 3000396"/>
                <a:gd name="connsiteX3" fmla="*/ 0 w 571472"/>
                <a:gd name="connsiteY3" fmla="*/ 3000396 h 3000396"/>
                <a:gd name="connsiteX0" fmla="*/ 0 w 928630"/>
                <a:gd name="connsiteY0" fmla="*/ 3000396 h 3000396"/>
                <a:gd name="connsiteX1" fmla="*/ 0 w 928630"/>
                <a:gd name="connsiteY1" fmla="*/ 0 h 3000396"/>
                <a:gd name="connsiteX2" fmla="*/ 928630 w 928630"/>
                <a:gd name="connsiteY2" fmla="*/ 2500306 h 3000396"/>
                <a:gd name="connsiteX3" fmla="*/ 0 w 928630"/>
                <a:gd name="connsiteY3" fmla="*/ 3000396 h 3000396"/>
                <a:gd name="connsiteX0" fmla="*/ 9525 w 938155"/>
                <a:gd name="connsiteY0" fmla="*/ 3067050 h 3067050"/>
                <a:gd name="connsiteX1" fmla="*/ 0 w 938155"/>
                <a:gd name="connsiteY1" fmla="*/ 0 h 3067050"/>
                <a:gd name="connsiteX2" fmla="*/ 938155 w 938155"/>
                <a:gd name="connsiteY2" fmla="*/ 2566960 h 3067050"/>
                <a:gd name="connsiteX3" fmla="*/ 9525 w 938155"/>
                <a:gd name="connsiteY3" fmla="*/ 3067050 h 3067050"/>
                <a:gd name="connsiteX0" fmla="*/ 9525 w 928656"/>
                <a:gd name="connsiteY0" fmla="*/ 3067050 h 3067050"/>
                <a:gd name="connsiteX1" fmla="*/ 0 w 928656"/>
                <a:gd name="connsiteY1" fmla="*/ 0 h 3067050"/>
                <a:gd name="connsiteX2" fmla="*/ 928656 w 928656"/>
                <a:gd name="connsiteY2" fmla="*/ 2509813 h 3067050"/>
                <a:gd name="connsiteX3" fmla="*/ 9525 w 928656"/>
                <a:gd name="connsiteY3" fmla="*/ 3067050 h 3067050"/>
                <a:gd name="connsiteX0" fmla="*/ 9525 w 928656"/>
                <a:gd name="connsiteY0" fmla="*/ 2709836 h 2709836"/>
                <a:gd name="connsiteX1" fmla="*/ 0 w 928656"/>
                <a:gd name="connsiteY1" fmla="*/ 0 h 2709836"/>
                <a:gd name="connsiteX2" fmla="*/ 928656 w 928656"/>
                <a:gd name="connsiteY2" fmla="*/ 2509813 h 2709836"/>
                <a:gd name="connsiteX3" fmla="*/ 9525 w 928656"/>
                <a:gd name="connsiteY3" fmla="*/ 2709836 h 2709836"/>
                <a:gd name="connsiteX0" fmla="*/ 9525 w 928656"/>
                <a:gd name="connsiteY0" fmla="*/ 2781250 h 2781250"/>
                <a:gd name="connsiteX1" fmla="*/ 0 w 928656"/>
                <a:gd name="connsiteY1" fmla="*/ 0 h 2781250"/>
                <a:gd name="connsiteX2" fmla="*/ 928656 w 928656"/>
                <a:gd name="connsiteY2" fmla="*/ 2509813 h 2781250"/>
                <a:gd name="connsiteX3" fmla="*/ 9525 w 928656"/>
                <a:gd name="connsiteY3" fmla="*/ 2781250 h 2781250"/>
                <a:gd name="connsiteX0" fmla="*/ 9525 w 928656"/>
                <a:gd name="connsiteY0" fmla="*/ 2924102 h 2924102"/>
                <a:gd name="connsiteX1" fmla="*/ 0 w 928656"/>
                <a:gd name="connsiteY1" fmla="*/ 0 h 2924102"/>
                <a:gd name="connsiteX2" fmla="*/ 928656 w 928656"/>
                <a:gd name="connsiteY2" fmla="*/ 2509813 h 2924102"/>
                <a:gd name="connsiteX3" fmla="*/ 9525 w 928656"/>
                <a:gd name="connsiteY3" fmla="*/ 2924102 h 2924102"/>
                <a:gd name="connsiteX0" fmla="*/ 9525 w 931063"/>
                <a:gd name="connsiteY0" fmla="*/ 2924102 h 2924102"/>
                <a:gd name="connsiteX1" fmla="*/ 0 w 931063"/>
                <a:gd name="connsiteY1" fmla="*/ 0 h 2924102"/>
                <a:gd name="connsiteX2" fmla="*/ 931063 w 931063"/>
                <a:gd name="connsiteY2" fmla="*/ 2521723 h 2924102"/>
                <a:gd name="connsiteX3" fmla="*/ 9525 w 931063"/>
                <a:gd name="connsiteY3" fmla="*/ 2924102 h 2924102"/>
                <a:gd name="connsiteX0" fmla="*/ 0 w 931063"/>
                <a:gd name="connsiteY0" fmla="*/ 2805040 h 2805040"/>
                <a:gd name="connsiteX1" fmla="*/ 0 w 931063"/>
                <a:gd name="connsiteY1" fmla="*/ 0 h 2805040"/>
                <a:gd name="connsiteX2" fmla="*/ 931063 w 931063"/>
                <a:gd name="connsiteY2" fmla="*/ 2521723 h 2805040"/>
                <a:gd name="connsiteX3" fmla="*/ 0 w 931063"/>
                <a:gd name="connsiteY3" fmla="*/ 2805040 h 2805040"/>
                <a:gd name="connsiteX0" fmla="*/ 6350 w 931063"/>
                <a:gd name="connsiteY0" fmla="*/ 2822504 h 2822504"/>
                <a:gd name="connsiteX1" fmla="*/ 0 w 931063"/>
                <a:gd name="connsiteY1" fmla="*/ 0 h 2822504"/>
                <a:gd name="connsiteX2" fmla="*/ 931063 w 931063"/>
                <a:gd name="connsiteY2" fmla="*/ 2521723 h 2822504"/>
                <a:gd name="connsiteX3" fmla="*/ 6350 w 931063"/>
                <a:gd name="connsiteY3" fmla="*/ 2822504 h 282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1063" h="2822504">
                  <a:moveTo>
                    <a:pt x="6350" y="2822504"/>
                  </a:moveTo>
                  <a:cubicBezTo>
                    <a:pt x="4233" y="1881669"/>
                    <a:pt x="2117" y="940835"/>
                    <a:pt x="0" y="0"/>
                  </a:cubicBezTo>
                  <a:lnTo>
                    <a:pt x="931063" y="2521723"/>
                  </a:lnTo>
                  <a:lnTo>
                    <a:pt x="6350" y="2822504"/>
                  </a:lnTo>
                </a:path>
              </a:pathLst>
            </a:custGeom>
            <a:solidFill>
              <a:schemeClr val="accent2">
                <a:lumMod val="50000"/>
                <a:lumOff val="50000"/>
                <a:alpha val="6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1" name="자유형: 도형 10"/>
            <p:cNvSpPr/>
            <p:nvPr/>
          </p:nvSpPr>
          <p:spPr>
            <a:xfrm rot="16200000">
              <a:off x="2776226" y="337116"/>
              <a:ext cx="3592895" cy="9202494"/>
            </a:xfrm>
            <a:custGeom>
              <a:avLst/>
              <a:gdLst>
                <a:gd name="connsiteX0" fmla="*/ 0 w 500066"/>
                <a:gd name="connsiteY0" fmla="*/ 6858000 h 6858000"/>
                <a:gd name="connsiteX1" fmla="*/ 250033 w 500066"/>
                <a:gd name="connsiteY1" fmla="*/ 0 h 6858000"/>
                <a:gd name="connsiteX2" fmla="*/ 500066 w 500066"/>
                <a:gd name="connsiteY2" fmla="*/ 6858000 h 6858000"/>
                <a:gd name="connsiteX3" fmla="*/ 0 w 500066"/>
                <a:gd name="connsiteY3" fmla="*/ 6858000 h 6858000"/>
                <a:gd name="connsiteX0" fmla="*/ 1638757 w 2138823"/>
                <a:gd name="connsiteY0" fmla="*/ 6876288 h 6876288"/>
                <a:gd name="connsiteX1" fmla="*/ 0 w 2138823"/>
                <a:gd name="connsiteY1" fmla="*/ 0 h 6876288"/>
                <a:gd name="connsiteX2" fmla="*/ 2138823 w 2138823"/>
                <a:gd name="connsiteY2" fmla="*/ 6876288 h 6876288"/>
                <a:gd name="connsiteX3" fmla="*/ 1638757 w 2138823"/>
                <a:gd name="connsiteY3" fmla="*/ 6876288 h 6876288"/>
                <a:gd name="connsiteX0" fmla="*/ 1662729 w 2162795"/>
                <a:gd name="connsiteY0" fmla="*/ 6885432 h 6885432"/>
                <a:gd name="connsiteX1" fmla="*/ 0 w 2162795"/>
                <a:gd name="connsiteY1" fmla="*/ 0 h 6885432"/>
                <a:gd name="connsiteX2" fmla="*/ 2162795 w 2162795"/>
                <a:gd name="connsiteY2" fmla="*/ 6885432 h 6885432"/>
                <a:gd name="connsiteX3" fmla="*/ 1662729 w 2162795"/>
                <a:gd name="connsiteY3" fmla="*/ 6885432 h 6885432"/>
                <a:gd name="connsiteX0" fmla="*/ 1662729 w 3592895"/>
                <a:gd name="connsiteY0" fmla="*/ 6885432 h 6899132"/>
                <a:gd name="connsiteX1" fmla="*/ 0 w 3592895"/>
                <a:gd name="connsiteY1" fmla="*/ 0 h 6899132"/>
                <a:gd name="connsiteX2" fmla="*/ 3592895 w 3592895"/>
                <a:gd name="connsiteY2" fmla="*/ 6899132 h 6899132"/>
                <a:gd name="connsiteX3" fmla="*/ 1662729 w 3592895"/>
                <a:gd name="connsiteY3" fmla="*/ 6885432 h 6899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2895" h="6899132">
                  <a:moveTo>
                    <a:pt x="1662729" y="6885432"/>
                  </a:moveTo>
                  <a:lnTo>
                    <a:pt x="0" y="0"/>
                  </a:lnTo>
                  <a:lnTo>
                    <a:pt x="3592895" y="6899132"/>
                  </a:lnTo>
                  <a:lnTo>
                    <a:pt x="1662729" y="6885432"/>
                  </a:lnTo>
                </a:path>
              </a:pathLst>
            </a:custGeom>
            <a:solidFill>
              <a:schemeClr val="accent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0199" y="2673355"/>
            <a:ext cx="11531599" cy="1470025"/>
          </a:xfrm>
        </p:spPr>
        <p:txBody>
          <a:bodyPr/>
          <a:lstStyle>
            <a:lvl1pPr algn="ctr">
              <a:defRPr sz="54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799" cy="365125"/>
          </a:xfrm>
        </p:spPr>
        <p:txBody>
          <a:bodyPr/>
          <a:lstStyle/>
          <a:p>
            <a:pPr>
              <a:defRPr lang="ko-KR" altLang="en-US"/>
            </a:pPr>
            <a:fld id="{10BF683E-EC8C-4F1E-8017-25E57E2CE77B}" type="datetime1">
              <a:rPr lang="ko-KR" altLang="en-US"/>
              <a:pPr>
                <a:defRPr lang="ko-KR" altLang="en-US"/>
              </a:pPr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737599" y="6356350"/>
            <a:ext cx="2844799" cy="365125"/>
          </a:xfrm>
        </p:spPr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-1" y="0"/>
            <a:ext cx="12192001" cy="6858001"/>
            <a:chOff x="-1" y="0"/>
            <a:chExt cx="9144001" cy="6858001"/>
          </a:xfrm>
        </p:grpSpPr>
        <p:sp>
          <p:nvSpPr>
            <p:cNvPr id="8" name="자유형: 도형 7"/>
            <p:cNvSpPr/>
            <p:nvPr/>
          </p:nvSpPr>
          <p:spPr>
            <a:xfrm>
              <a:off x="0" y="6184705"/>
              <a:ext cx="2309196" cy="673295"/>
            </a:xfrm>
            <a:custGeom>
              <a:avLst/>
              <a:gdLst>
                <a:gd name="connsiteX0" fmla="*/ 1754 w 1942"/>
                <a:gd name="connsiteY0" fmla="*/ 0 h 560"/>
                <a:gd name="connsiteX1" fmla="*/ 0 w 1942"/>
                <a:gd name="connsiteY1" fmla="*/ 367 h 560"/>
                <a:gd name="connsiteX2" fmla="*/ 0 w 1942"/>
                <a:gd name="connsiteY2" fmla="*/ 560 h 560"/>
                <a:gd name="connsiteX3" fmla="*/ 1942 w 1942"/>
                <a:gd name="connsiteY3" fmla="*/ 560 h 560"/>
                <a:gd name="connsiteX4" fmla="*/ 1754 w 1942"/>
                <a:gd name="connsiteY4" fmla="*/ 0 h 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" h="560">
                  <a:moveTo>
                    <a:pt x="1754" y="0"/>
                  </a:moveTo>
                  <a:lnTo>
                    <a:pt x="0" y="367"/>
                  </a:lnTo>
                  <a:lnTo>
                    <a:pt x="0" y="560"/>
                  </a:lnTo>
                  <a:lnTo>
                    <a:pt x="1942" y="560"/>
                  </a:lnTo>
                  <a:cubicBezTo>
                    <a:pt x="1879" y="373"/>
                    <a:pt x="1817" y="187"/>
                    <a:pt x="1754" y="0"/>
                  </a:cubicBezTo>
                </a:path>
              </a:pathLst>
            </a:custGeom>
            <a:solidFill>
              <a:srgbClr val="B6B8BA">
                <a:alpha val="49000"/>
              </a:srgb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-1" y="0"/>
              <a:ext cx="9144001" cy="6858001"/>
              <a:chOff x="-1" y="0"/>
              <a:chExt cx="9144001" cy="6858001"/>
            </a:xfrm>
          </p:grpSpPr>
          <p:sp>
            <p:nvSpPr>
              <p:cNvPr id="10" name="자유형: 도형 9"/>
              <p:cNvSpPr/>
              <p:nvPr/>
            </p:nvSpPr>
            <p:spPr>
              <a:xfrm>
                <a:off x="428023" y="0"/>
                <a:ext cx="2026194" cy="3135635"/>
              </a:xfrm>
              <a:custGeom>
                <a:avLst/>
                <a:gdLst/>
                <a:ahLst/>
                <a:cxnLst>
                  <a:cxn ang="0">
                    <a:pos x="1704" y="0"/>
                  </a:cxn>
                  <a:cxn ang="0">
                    <a:pos x="0" y="0"/>
                  </a:cxn>
                  <a:cxn ang="0">
                    <a:pos x="711" y="2609"/>
                  </a:cxn>
                  <a:cxn ang="0">
                    <a:pos x="1704" y="0"/>
                  </a:cxn>
                </a:cxnLst>
                <a:rect l="0" t="0" r="r" b="b"/>
                <a:pathLst>
                  <a:path w="1704" h="2609">
                    <a:moveTo>
                      <a:pt x="1704" y="0"/>
                    </a:moveTo>
                    <a:lnTo>
                      <a:pt x="0" y="0"/>
                    </a:lnTo>
                    <a:lnTo>
                      <a:pt x="711" y="2609"/>
                    </a:lnTo>
                    <a:lnTo>
                      <a:pt x="1704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>
                <a:off x="6028605" y="4696234"/>
                <a:ext cx="3115394" cy="1976604"/>
              </a:xfrm>
              <a:custGeom>
                <a:avLst/>
                <a:gdLst>
                  <a:gd name="connsiteX0" fmla="*/ 2610 w 2610"/>
                  <a:gd name="connsiteY0" fmla="*/ 0 h 1645"/>
                  <a:gd name="connsiteX1" fmla="*/ 0 w 2610"/>
                  <a:gd name="connsiteY1" fmla="*/ 535 h 1645"/>
                  <a:gd name="connsiteX2" fmla="*/ 2610 w 2610"/>
                  <a:gd name="connsiteY2" fmla="*/ 1645 h 1645"/>
                  <a:gd name="connsiteX3" fmla="*/ 2610 w 2610"/>
                  <a:gd name="connsiteY3" fmla="*/ 0 h 1645"/>
                  <a:gd name="connsiteX0" fmla="*/ 2620 w 2620"/>
                  <a:gd name="connsiteY0" fmla="*/ 0 h 1645"/>
                  <a:gd name="connsiteX1" fmla="*/ 0 w 2620"/>
                  <a:gd name="connsiteY1" fmla="*/ 541 h 1645"/>
                  <a:gd name="connsiteX2" fmla="*/ 2620 w 2620"/>
                  <a:gd name="connsiteY2" fmla="*/ 1645 h 1645"/>
                  <a:gd name="connsiteX3" fmla="*/ 2620 w 2620"/>
                  <a:gd name="connsiteY3" fmla="*/ 0 h 1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0" h="1645">
                    <a:moveTo>
                      <a:pt x="2620" y="0"/>
                    </a:moveTo>
                    <a:lnTo>
                      <a:pt x="0" y="541"/>
                    </a:lnTo>
                    <a:lnTo>
                      <a:pt x="2620" y="1645"/>
                    </a:lnTo>
                    <a:lnTo>
                      <a:pt x="2620" y="0"/>
                    </a:lnTo>
                  </a:path>
                </a:pathLst>
              </a:custGeom>
              <a:solidFill>
                <a:srgbClr val="B6B8BA">
                  <a:alpha val="59000"/>
                </a:srgb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>
                <a:off x="2089194" y="5345523"/>
                <a:ext cx="7054806" cy="1512478"/>
              </a:xfrm>
              <a:custGeom>
                <a:avLst/>
                <a:gdLst>
                  <a:gd name="connsiteX0" fmla="*/ 3491 w 5944"/>
                  <a:gd name="connsiteY0" fmla="*/ 0 h 1293"/>
                  <a:gd name="connsiteX1" fmla="*/ 0 w 5944"/>
                  <a:gd name="connsiteY1" fmla="*/ 743 h 1293"/>
                  <a:gd name="connsiteX2" fmla="*/ 194 w 5944"/>
                  <a:gd name="connsiteY2" fmla="*/ 1293 h 1293"/>
                  <a:gd name="connsiteX3" fmla="*/ 5944 w 5944"/>
                  <a:gd name="connsiteY3" fmla="*/ 1293 h 1293"/>
                  <a:gd name="connsiteX4" fmla="*/ 5944 w 5944"/>
                  <a:gd name="connsiteY4" fmla="*/ 1130 h 1293"/>
                  <a:gd name="connsiteX5" fmla="*/ 3491 w 5944"/>
                  <a:gd name="connsiteY5" fmla="*/ 0 h 1293"/>
                  <a:gd name="connsiteX0" fmla="*/ 3347 w 5944"/>
                  <a:gd name="connsiteY0" fmla="*/ 0 h 1264"/>
                  <a:gd name="connsiteX1" fmla="*/ 0 w 5944"/>
                  <a:gd name="connsiteY1" fmla="*/ 714 h 1264"/>
                  <a:gd name="connsiteX2" fmla="*/ 194 w 5944"/>
                  <a:gd name="connsiteY2" fmla="*/ 1264 h 1264"/>
                  <a:gd name="connsiteX3" fmla="*/ 5944 w 5944"/>
                  <a:gd name="connsiteY3" fmla="*/ 1264 h 1264"/>
                  <a:gd name="connsiteX4" fmla="*/ 5944 w 5944"/>
                  <a:gd name="connsiteY4" fmla="*/ 1101 h 1264"/>
                  <a:gd name="connsiteX5" fmla="*/ 3347 w 5944"/>
                  <a:gd name="connsiteY5" fmla="*/ 0 h 1264"/>
                  <a:gd name="connsiteX0" fmla="*/ 3323 w 5944"/>
                  <a:gd name="connsiteY0" fmla="*/ 0 h 1257"/>
                  <a:gd name="connsiteX1" fmla="*/ 0 w 5944"/>
                  <a:gd name="connsiteY1" fmla="*/ 707 h 1257"/>
                  <a:gd name="connsiteX2" fmla="*/ 194 w 5944"/>
                  <a:gd name="connsiteY2" fmla="*/ 1257 h 1257"/>
                  <a:gd name="connsiteX3" fmla="*/ 5944 w 5944"/>
                  <a:gd name="connsiteY3" fmla="*/ 1257 h 1257"/>
                  <a:gd name="connsiteX4" fmla="*/ 5944 w 5944"/>
                  <a:gd name="connsiteY4" fmla="*/ 1094 h 1257"/>
                  <a:gd name="connsiteX5" fmla="*/ 3323 w 5944"/>
                  <a:gd name="connsiteY5" fmla="*/ 0 h 1257"/>
                  <a:gd name="connsiteX0" fmla="*/ 3279 w 5900"/>
                  <a:gd name="connsiteY0" fmla="*/ 0 h 1257"/>
                  <a:gd name="connsiteX1" fmla="*/ 0 w 5900"/>
                  <a:gd name="connsiteY1" fmla="*/ 687 h 1257"/>
                  <a:gd name="connsiteX2" fmla="*/ 150 w 5900"/>
                  <a:gd name="connsiteY2" fmla="*/ 1257 h 1257"/>
                  <a:gd name="connsiteX3" fmla="*/ 5900 w 5900"/>
                  <a:gd name="connsiteY3" fmla="*/ 1257 h 1257"/>
                  <a:gd name="connsiteX4" fmla="*/ 5900 w 5900"/>
                  <a:gd name="connsiteY4" fmla="*/ 1094 h 1257"/>
                  <a:gd name="connsiteX5" fmla="*/ 3279 w 5900"/>
                  <a:gd name="connsiteY5" fmla="*/ 0 h 1257"/>
                  <a:gd name="connsiteX0" fmla="*/ 3314 w 5935"/>
                  <a:gd name="connsiteY0" fmla="*/ 0 h 1257"/>
                  <a:gd name="connsiteX1" fmla="*/ 0 w 5935"/>
                  <a:gd name="connsiteY1" fmla="*/ 695 h 1257"/>
                  <a:gd name="connsiteX2" fmla="*/ 185 w 5935"/>
                  <a:gd name="connsiteY2" fmla="*/ 1257 h 1257"/>
                  <a:gd name="connsiteX3" fmla="*/ 5935 w 5935"/>
                  <a:gd name="connsiteY3" fmla="*/ 1257 h 1257"/>
                  <a:gd name="connsiteX4" fmla="*/ 5935 w 5935"/>
                  <a:gd name="connsiteY4" fmla="*/ 1094 h 1257"/>
                  <a:gd name="connsiteX5" fmla="*/ 3314 w 5935"/>
                  <a:gd name="connsiteY5" fmla="*/ 0 h 1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35" h="1257">
                    <a:moveTo>
                      <a:pt x="3314" y="0"/>
                    </a:moveTo>
                    <a:lnTo>
                      <a:pt x="0" y="695"/>
                    </a:lnTo>
                    <a:cubicBezTo>
                      <a:pt x="51" y="884"/>
                      <a:pt x="134" y="1068"/>
                      <a:pt x="185" y="1257"/>
                    </a:cubicBezTo>
                    <a:lnTo>
                      <a:pt x="5935" y="1257"/>
                    </a:lnTo>
                    <a:lnTo>
                      <a:pt x="5935" y="1094"/>
                    </a:lnTo>
                    <a:lnTo>
                      <a:pt x="3314" y="0"/>
                    </a:lnTo>
                  </a:path>
                </a:pathLst>
              </a:custGeom>
              <a:solidFill>
                <a:srgbClr val="B6B8BA">
                  <a:alpha val="49000"/>
                </a:srgb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3" name="자유형: 도형 12"/>
              <p:cNvSpPr/>
              <p:nvPr/>
            </p:nvSpPr>
            <p:spPr>
              <a:xfrm>
                <a:off x="-1" y="0"/>
                <a:ext cx="1281830" cy="3138040"/>
              </a:xfrm>
              <a:custGeom>
                <a:avLst/>
                <a:gdLst/>
                <a:ahLst/>
                <a:cxnLst>
                  <a:cxn ang="0">
                    <a:pos x="372" y="0"/>
                  </a:cxn>
                  <a:cxn ang="0">
                    <a:pos x="1" y="0"/>
                  </a:cxn>
                  <a:cxn ang="0">
                    <a:pos x="0" y="2121"/>
                  </a:cxn>
                  <a:cxn ang="0">
                    <a:pos x="1078" y="2609"/>
                  </a:cxn>
                  <a:cxn ang="0">
                    <a:pos x="372" y="0"/>
                  </a:cxn>
                </a:cxnLst>
                <a:rect l="0" t="0" r="r" b="b"/>
                <a:pathLst>
                  <a:path w="1078" h="2609">
                    <a:moveTo>
                      <a:pt x="372" y="0"/>
                    </a:moveTo>
                    <a:lnTo>
                      <a:pt x="1" y="0"/>
                    </a:lnTo>
                    <a:lnTo>
                      <a:pt x="0" y="2121"/>
                    </a:lnTo>
                    <a:lnTo>
                      <a:pt x="1078" y="2609"/>
                    </a:lnTo>
                    <a:lnTo>
                      <a:pt x="372" y="0"/>
                    </a:ln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4" name="자유형: 도형 13"/>
              <p:cNvSpPr/>
              <p:nvPr/>
            </p:nvSpPr>
            <p:spPr>
              <a:xfrm>
                <a:off x="0" y="3143248"/>
                <a:ext cx="2088010" cy="3477128"/>
              </a:xfrm>
              <a:custGeom>
                <a:avLst/>
                <a:gdLst>
                  <a:gd name="connsiteX0" fmla="*/ 1074 w 1779"/>
                  <a:gd name="connsiteY0" fmla="*/ 0 h 2893"/>
                  <a:gd name="connsiteX1" fmla="*/ 0 w 1779"/>
                  <a:gd name="connsiteY1" fmla="*/ 2893 h 2893"/>
                  <a:gd name="connsiteX2" fmla="*/ 1779 w 1779"/>
                  <a:gd name="connsiteY2" fmla="*/ 2604 h 2893"/>
                  <a:gd name="connsiteX3" fmla="*/ 1074 w 1779"/>
                  <a:gd name="connsiteY3" fmla="*/ 0 h 2893"/>
                  <a:gd name="connsiteX0" fmla="*/ 1074 w 1755"/>
                  <a:gd name="connsiteY0" fmla="*/ 0 h 2893"/>
                  <a:gd name="connsiteX1" fmla="*/ 0 w 1755"/>
                  <a:gd name="connsiteY1" fmla="*/ 2893 h 2893"/>
                  <a:gd name="connsiteX2" fmla="*/ 1755 w 1755"/>
                  <a:gd name="connsiteY2" fmla="*/ 2525 h 2893"/>
                  <a:gd name="connsiteX3" fmla="*/ 1074 w 1755"/>
                  <a:gd name="connsiteY3" fmla="*/ 0 h 2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55" h="2893">
                    <a:moveTo>
                      <a:pt x="1074" y="0"/>
                    </a:moveTo>
                    <a:lnTo>
                      <a:pt x="0" y="2893"/>
                    </a:lnTo>
                    <a:lnTo>
                      <a:pt x="1755" y="2525"/>
                    </a:lnTo>
                    <a:lnTo>
                      <a:pt x="1074" y="0"/>
                    </a:lnTo>
                  </a:path>
                </a:pathLst>
              </a:custGeom>
              <a:solidFill>
                <a:schemeClr val="accent5">
                  <a:alpha val="71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5" name="자유형: 도형 14"/>
              <p:cNvSpPr/>
              <p:nvPr/>
            </p:nvSpPr>
            <p:spPr>
              <a:xfrm>
                <a:off x="1" y="2551106"/>
                <a:ext cx="1285398" cy="4121532"/>
              </a:xfrm>
              <a:custGeom>
                <a:avLst/>
                <a:gdLst>
                  <a:gd name="connsiteX0" fmla="*/ 0 w 1081"/>
                  <a:gd name="connsiteY0" fmla="*/ 0 h 3427"/>
                  <a:gd name="connsiteX1" fmla="*/ 0 w 1081"/>
                  <a:gd name="connsiteY1" fmla="*/ 3427 h 3427"/>
                  <a:gd name="connsiteX2" fmla="*/ 1081 w 1081"/>
                  <a:gd name="connsiteY2" fmla="*/ 490 h 3427"/>
                  <a:gd name="connsiteX3" fmla="*/ 0 w 1081"/>
                  <a:gd name="connsiteY3" fmla="*/ 0 h 3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1" h="3427">
                    <a:moveTo>
                      <a:pt x="0" y="0"/>
                    </a:moveTo>
                    <a:lnTo>
                      <a:pt x="0" y="3427"/>
                    </a:lnTo>
                    <a:lnTo>
                      <a:pt x="1081" y="49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42695" y="1121212"/>
            <a:ext cx="7837714" cy="1143000"/>
          </a:xfrm>
        </p:spPr>
        <p:txBody>
          <a:bodyPr/>
          <a:lstStyle>
            <a:lvl1pPr algn="l">
              <a:defRPr sz="4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4"/>
          </p:nvPr>
        </p:nvSpPr>
        <p:spPr>
          <a:xfrm>
            <a:off x="2542710" y="2286007"/>
            <a:ext cx="7839569" cy="3429009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</a:p>
          <a:p>
            <a:pPr lvl="0">
              <a:defRPr lang="ko-KR" altLang="en-US"/>
            </a:pPr>
            <a:r>
              <a:rPr lang="ko-KR" altLang="en-US"/>
              <a:t>둘째 목차</a:t>
            </a:r>
          </a:p>
          <a:p>
            <a:pPr lvl="0">
              <a:defRPr lang="ko-KR" altLang="en-US"/>
            </a:pPr>
            <a:r>
              <a:rPr lang="ko-KR" altLang="en-US"/>
              <a:t>셋째 목차</a:t>
            </a:r>
          </a:p>
          <a:p>
            <a:pPr lvl="0">
              <a:defRPr lang="ko-KR" altLang="en-US"/>
            </a:pPr>
            <a:r>
              <a:rPr lang="ko-KR" altLang="en-US"/>
              <a:t>넷째 목차</a:t>
            </a:r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5FDD8E82-9EDF-4A21-8052-950E349A4E6B}" type="datetime1">
              <a:rPr lang="ko-KR" altLang="en-US"/>
              <a:pPr>
                <a:defRPr lang="ko-KR" altLang="en-US"/>
              </a:pPr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10800000" flipH="1">
            <a:off x="10430936" y="4214817"/>
            <a:ext cx="1780898" cy="2672210"/>
            <a:chOff x="7830097" y="-3175"/>
            <a:chExt cx="1335674" cy="3646465"/>
          </a:xfrm>
        </p:grpSpPr>
        <p:sp>
          <p:nvSpPr>
            <p:cNvPr id="8" name="자유형: 도형 7"/>
            <p:cNvSpPr/>
            <p:nvPr/>
          </p:nvSpPr>
          <p:spPr>
            <a:xfrm>
              <a:off x="7858910" y="-3175"/>
              <a:ext cx="1290865" cy="2960833"/>
            </a:xfrm>
            <a:custGeom>
              <a:avLst/>
              <a:gdLst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3062 w 2623457"/>
                <a:gd name="connsiteY2" fmla="*/ 0 h 6063342"/>
                <a:gd name="connsiteX3" fmla="*/ 174172 w 2623457"/>
                <a:gd name="connsiteY3" fmla="*/ 0 h 6063342"/>
                <a:gd name="connsiteX4" fmla="*/ 1556657 w 2623457"/>
                <a:gd name="connsiteY4" fmla="*/ 1545771 h 6063342"/>
                <a:gd name="connsiteX5" fmla="*/ 2623457 w 2623457"/>
                <a:gd name="connsiteY5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76108 h 6076108"/>
                <a:gd name="connsiteX1" fmla="*/ 0 w 2623457"/>
                <a:gd name="connsiteY1" fmla="*/ 12766 h 6076108"/>
                <a:gd name="connsiteX2" fmla="*/ 183682 w 2623457"/>
                <a:gd name="connsiteY2" fmla="*/ 0 h 6076108"/>
                <a:gd name="connsiteX3" fmla="*/ 1556657 w 2623457"/>
                <a:gd name="connsiteY3" fmla="*/ 1558537 h 6076108"/>
                <a:gd name="connsiteX4" fmla="*/ 2623457 w 2623457"/>
                <a:gd name="connsiteY4" fmla="*/ 6076108 h 6076108"/>
                <a:gd name="connsiteX0" fmla="*/ 2623457 w 2623457"/>
                <a:gd name="connsiteY0" fmla="*/ 6085682 h 6085682"/>
                <a:gd name="connsiteX1" fmla="*/ 0 w 2623457"/>
                <a:gd name="connsiteY1" fmla="*/ 22340 h 6085682"/>
                <a:gd name="connsiteX2" fmla="*/ 667 w 2623457"/>
                <a:gd name="connsiteY2" fmla="*/ 0 h 6085682"/>
                <a:gd name="connsiteX3" fmla="*/ 183682 w 2623457"/>
                <a:gd name="connsiteY3" fmla="*/ 9574 h 6085682"/>
                <a:gd name="connsiteX4" fmla="*/ 1556657 w 2623457"/>
                <a:gd name="connsiteY4" fmla="*/ 1568111 h 6085682"/>
                <a:gd name="connsiteX5" fmla="*/ 2623457 w 2623457"/>
                <a:gd name="connsiteY5" fmla="*/ 6085682 h 6085682"/>
                <a:gd name="connsiteX0" fmla="*/ 3030086 w 3030086"/>
                <a:gd name="connsiteY0" fmla="*/ 7076027 h 7076027"/>
                <a:gd name="connsiteX1" fmla="*/ 406629 w 3030086"/>
                <a:gd name="connsiteY1" fmla="*/ 1012685 h 7076027"/>
                <a:gd name="connsiteX2" fmla="*/ 590311 w 3030086"/>
                <a:gd name="connsiteY2" fmla="*/ 999919 h 7076027"/>
                <a:gd name="connsiteX3" fmla="*/ 1963286 w 3030086"/>
                <a:gd name="connsiteY3" fmla="*/ 2558456 h 7076027"/>
                <a:gd name="connsiteX4" fmla="*/ 3030086 w 3030086"/>
                <a:gd name="connsiteY4" fmla="*/ 7076027 h 7076027"/>
                <a:gd name="connsiteX0" fmla="*/ 2623457 w 2623457"/>
                <a:gd name="connsiteY0" fmla="*/ 6076108 h 6076108"/>
                <a:gd name="connsiteX1" fmla="*/ 0 w 2623457"/>
                <a:gd name="connsiteY1" fmla="*/ 12766 h 6076108"/>
                <a:gd name="connsiteX2" fmla="*/ 183682 w 2623457"/>
                <a:gd name="connsiteY2" fmla="*/ 0 h 6076108"/>
                <a:gd name="connsiteX3" fmla="*/ 1556657 w 2623457"/>
                <a:gd name="connsiteY3" fmla="*/ 1558537 h 6076108"/>
                <a:gd name="connsiteX4" fmla="*/ 2623457 w 2623457"/>
                <a:gd name="connsiteY4" fmla="*/ 6076108 h 6076108"/>
                <a:gd name="connsiteX0" fmla="*/ 2623457 w 2623457"/>
                <a:gd name="connsiteY0" fmla="*/ 6076108 h 6076108"/>
                <a:gd name="connsiteX1" fmla="*/ 0 w 2623457"/>
                <a:gd name="connsiteY1" fmla="*/ 12766 h 6076108"/>
                <a:gd name="connsiteX2" fmla="*/ 183682 w 2623457"/>
                <a:gd name="connsiteY2" fmla="*/ 0 h 6076108"/>
                <a:gd name="connsiteX3" fmla="*/ 1556657 w 2623457"/>
                <a:gd name="connsiteY3" fmla="*/ 1558537 h 6076108"/>
                <a:gd name="connsiteX4" fmla="*/ 2623457 w 2623457"/>
                <a:gd name="connsiteY4" fmla="*/ 6076108 h 6076108"/>
                <a:gd name="connsiteX0" fmla="*/ 2630614 w 2630614"/>
                <a:gd name="connsiteY0" fmla="*/ 6076108 h 6076108"/>
                <a:gd name="connsiteX1" fmla="*/ 0 w 2630614"/>
                <a:gd name="connsiteY1" fmla="*/ 5585 h 6076108"/>
                <a:gd name="connsiteX2" fmla="*/ 190839 w 2630614"/>
                <a:gd name="connsiteY2" fmla="*/ 0 h 6076108"/>
                <a:gd name="connsiteX3" fmla="*/ 1563814 w 2630614"/>
                <a:gd name="connsiteY3" fmla="*/ 1558537 h 6076108"/>
                <a:gd name="connsiteX4" fmla="*/ 2630614 w 2630614"/>
                <a:gd name="connsiteY4" fmla="*/ 6076108 h 6076108"/>
                <a:gd name="connsiteX0" fmla="*/ 2635390 w 2635390"/>
                <a:gd name="connsiteY0" fmla="*/ 6076108 h 6076108"/>
                <a:gd name="connsiteX1" fmla="*/ 0 w 2635390"/>
                <a:gd name="connsiteY1" fmla="*/ 797 h 6076108"/>
                <a:gd name="connsiteX2" fmla="*/ 195615 w 2635390"/>
                <a:gd name="connsiteY2" fmla="*/ 0 h 6076108"/>
                <a:gd name="connsiteX3" fmla="*/ 1568590 w 2635390"/>
                <a:gd name="connsiteY3" fmla="*/ 1558537 h 6076108"/>
                <a:gd name="connsiteX4" fmla="*/ 2635390 w 2635390"/>
                <a:gd name="connsiteY4" fmla="*/ 6076108 h 607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5390" h="6076108">
                  <a:moveTo>
                    <a:pt x="2635390" y="6076108"/>
                  </a:moveTo>
                  <a:lnTo>
                    <a:pt x="0" y="797"/>
                  </a:lnTo>
                  <a:lnTo>
                    <a:pt x="195615" y="0"/>
                  </a:lnTo>
                  <a:lnTo>
                    <a:pt x="1568590" y="1558537"/>
                  </a:lnTo>
                  <a:lnTo>
                    <a:pt x="2635390" y="607610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9" name="자유형: 도형 8"/>
            <p:cNvSpPr/>
            <p:nvPr/>
          </p:nvSpPr>
          <p:spPr>
            <a:xfrm>
              <a:off x="8617016" y="737400"/>
              <a:ext cx="543423" cy="2244786"/>
            </a:xfrm>
            <a:custGeom>
              <a:avLst/>
              <a:gdLst>
                <a:gd name="connsiteX0" fmla="*/ 0 w 1088572"/>
                <a:gd name="connsiteY0" fmla="*/ 0 h 4582886"/>
                <a:gd name="connsiteX1" fmla="*/ 1088572 w 1088572"/>
                <a:gd name="connsiteY1" fmla="*/ 1186543 h 4582886"/>
                <a:gd name="connsiteX2" fmla="*/ 1088572 w 1088572"/>
                <a:gd name="connsiteY2" fmla="*/ 4582886 h 4582886"/>
                <a:gd name="connsiteX3" fmla="*/ 0 w 1088572"/>
                <a:gd name="connsiteY3" fmla="*/ 0 h 4582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8572" h="4582886">
                  <a:moveTo>
                    <a:pt x="0" y="0"/>
                  </a:moveTo>
                  <a:lnTo>
                    <a:pt x="1088572" y="1186543"/>
                  </a:lnTo>
                  <a:lnTo>
                    <a:pt x="1088572" y="4582886"/>
                  </a:lnTo>
                  <a:lnTo>
                    <a:pt x="0" y="0"/>
                  </a:lnTo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0" name="자유형: 도형 9"/>
            <p:cNvSpPr/>
            <p:nvPr/>
          </p:nvSpPr>
          <p:spPr>
            <a:xfrm>
              <a:off x="7956911" y="-1619"/>
              <a:ext cx="671047" cy="757711"/>
            </a:xfrm>
            <a:custGeom>
              <a:avLst/>
              <a:gdLst>
                <a:gd name="connsiteX0" fmla="*/ 1371600 w 1371600"/>
                <a:gd name="connsiteY0" fmla="*/ 1491343 h 1491343"/>
                <a:gd name="connsiteX1" fmla="*/ 1023257 w 1371600"/>
                <a:gd name="connsiteY1" fmla="*/ 0 h 1491343"/>
                <a:gd name="connsiteX2" fmla="*/ 0 w 1371600"/>
                <a:gd name="connsiteY2" fmla="*/ 0 h 1491343"/>
                <a:gd name="connsiteX3" fmla="*/ 1371600 w 1371600"/>
                <a:gd name="connsiteY3" fmla="*/ 1491343 h 1491343"/>
                <a:gd name="connsiteX0" fmla="*/ 1371600 w 1371600"/>
                <a:gd name="connsiteY0" fmla="*/ 1491343 h 1491343"/>
                <a:gd name="connsiteX1" fmla="*/ 1023257 w 1371600"/>
                <a:gd name="connsiteY1" fmla="*/ 0 h 1491343"/>
                <a:gd name="connsiteX2" fmla="*/ 0 w 1371600"/>
                <a:gd name="connsiteY2" fmla="*/ 0 h 1491343"/>
                <a:gd name="connsiteX3" fmla="*/ 1371600 w 1371600"/>
                <a:gd name="connsiteY3" fmla="*/ 1491343 h 1491343"/>
                <a:gd name="connsiteX0" fmla="*/ 1369988 w 1369988"/>
                <a:gd name="connsiteY0" fmla="*/ 1546919 h 1546919"/>
                <a:gd name="connsiteX1" fmla="*/ 1023257 w 1369988"/>
                <a:gd name="connsiteY1" fmla="*/ 0 h 1546919"/>
                <a:gd name="connsiteX2" fmla="*/ 0 w 1369988"/>
                <a:gd name="connsiteY2" fmla="*/ 0 h 1546919"/>
                <a:gd name="connsiteX3" fmla="*/ 1369988 w 1369988"/>
                <a:gd name="connsiteY3" fmla="*/ 1546919 h 154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9988" h="1546919">
                  <a:moveTo>
                    <a:pt x="1369988" y="1546919"/>
                  </a:moveTo>
                  <a:lnTo>
                    <a:pt x="1023257" y="0"/>
                  </a:lnTo>
                  <a:lnTo>
                    <a:pt x="0" y="0"/>
                  </a:lnTo>
                  <a:lnTo>
                    <a:pt x="1369988" y="154691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1" name="자유형: 도형 10"/>
            <p:cNvSpPr/>
            <p:nvPr/>
          </p:nvSpPr>
          <p:spPr>
            <a:xfrm>
              <a:off x="8455711" y="-1619"/>
              <a:ext cx="710060" cy="1329898"/>
            </a:xfrm>
            <a:custGeom>
              <a:avLst/>
              <a:gdLst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0 w 1436914"/>
                <a:gd name="connsiteY4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49636"/>
                <a:gd name="connsiteY0" fmla="*/ 0 h 2715079"/>
                <a:gd name="connsiteX1" fmla="*/ 339294 w 1449636"/>
                <a:gd name="connsiteY1" fmla="*/ 1528536 h 2715079"/>
                <a:gd name="connsiteX2" fmla="*/ 1449636 w 1449636"/>
                <a:gd name="connsiteY2" fmla="*/ 2715079 h 2715079"/>
                <a:gd name="connsiteX3" fmla="*/ 1427865 w 1449636"/>
                <a:gd name="connsiteY3" fmla="*/ 4536 h 2715079"/>
                <a:gd name="connsiteX4" fmla="*/ 1421515 w 1449636"/>
                <a:gd name="connsiteY4" fmla="*/ 0 h 2715079"/>
                <a:gd name="connsiteX5" fmla="*/ 0 w 1449636"/>
                <a:gd name="connsiteY5" fmla="*/ 0 h 271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636" h="2715079">
                  <a:moveTo>
                    <a:pt x="0" y="0"/>
                  </a:moveTo>
                  <a:lnTo>
                    <a:pt x="339294" y="1528536"/>
                  </a:lnTo>
                  <a:lnTo>
                    <a:pt x="1449636" y="2715079"/>
                  </a:lnTo>
                  <a:lnTo>
                    <a:pt x="1427865" y="4536"/>
                  </a:lnTo>
                  <a:lnTo>
                    <a:pt x="1421515" y="0"/>
                  </a:lnTo>
                  <a:lnTo>
                    <a:pt x="0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2" name="자유형: 도형 11"/>
            <p:cNvSpPr/>
            <p:nvPr/>
          </p:nvSpPr>
          <p:spPr>
            <a:xfrm>
              <a:off x="7830097" y="-1619"/>
              <a:ext cx="1325010" cy="3644909"/>
            </a:xfrm>
            <a:custGeom>
              <a:avLst/>
              <a:gdLst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49993 w 2705100"/>
                <a:gd name="connsiteY2" fmla="*/ 9525 h 6867525"/>
                <a:gd name="connsiteX3" fmla="*/ 0 w 2705100"/>
                <a:gd name="connsiteY3" fmla="*/ 9525 h 6867525"/>
                <a:gd name="connsiteX4" fmla="*/ 2295525 w 2705100"/>
                <a:gd name="connsiteY4" fmla="*/ 6858000 h 6867525"/>
                <a:gd name="connsiteX5" fmla="*/ 2695575 w 2705100"/>
                <a:gd name="connsiteY5" fmla="*/ 6867525 h 6867525"/>
                <a:gd name="connsiteX6" fmla="*/ 2705100 w 2705100"/>
                <a:gd name="connsiteY6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76950 h 6858000"/>
                <a:gd name="connsiteX1" fmla="*/ 64280 w 2705100"/>
                <a:gd name="connsiteY1" fmla="*/ 0 h 6858000"/>
                <a:gd name="connsiteX2" fmla="*/ 0 w 2705100"/>
                <a:gd name="connsiteY2" fmla="*/ 0 h 6858000"/>
                <a:gd name="connsiteX3" fmla="*/ 2295525 w 2705100"/>
                <a:gd name="connsiteY3" fmla="*/ 6848475 h 6858000"/>
                <a:gd name="connsiteX4" fmla="*/ 2695575 w 2705100"/>
                <a:gd name="connsiteY4" fmla="*/ 6858000 h 6858000"/>
                <a:gd name="connsiteX5" fmla="*/ 2705100 w 2705100"/>
                <a:gd name="connsiteY5" fmla="*/ 6076950 h 6858000"/>
                <a:gd name="connsiteX0" fmla="*/ 2705100 w 2705100"/>
                <a:gd name="connsiteY0" fmla="*/ 6076950 h 6858000"/>
                <a:gd name="connsiteX1" fmla="*/ 64280 w 2705100"/>
                <a:gd name="connsiteY1" fmla="*/ 0 h 6858000"/>
                <a:gd name="connsiteX2" fmla="*/ 0 w 2705100"/>
                <a:gd name="connsiteY2" fmla="*/ 0 h 6858000"/>
                <a:gd name="connsiteX3" fmla="*/ 2695575 w 2705100"/>
                <a:gd name="connsiteY3" fmla="*/ 6858000 h 6858000"/>
                <a:gd name="connsiteX4" fmla="*/ 2705100 w 2705100"/>
                <a:gd name="connsiteY4" fmla="*/ 6076950 h 6858000"/>
                <a:gd name="connsiteX0" fmla="*/ 2705100 w 2705100"/>
                <a:gd name="connsiteY0" fmla="*/ 6076950 h 7441333"/>
                <a:gd name="connsiteX1" fmla="*/ 64280 w 2705100"/>
                <a:gd name="connsiteY1" fmla="*/ 0 h 7441333"/>
                <a:gd name="connsiteX2" fmla="*/ 0 w 2705100"/>
                <a:gd name="connsiteY2" fmla="*/ 0 h 7441333"/>
                <a:gd name="connsiteX3" fmla="*/ 2695576 w 2705100"/>
                <a:gd name="connsiteY3" fmla="*/ 7441333 h 7441333"/>
                <a:gd name="connsiteX4" fmla="*/ 2705100 w 2705100"/>
                <a:gd name="connsiteY4" fmla="*/ 6076950 h 7441333"/>
                <a:gd name="connsiteX0" fmla="*/ 2705100 w 2705100"/>
                <a:gd name="connsiteY0" fmla="*/ 6076950 h 7441333"/>
                <a:gd name="connsiteX1" fmla="*/ 64280 w 2705100"/>
                <a:gd name="connsiteY1" fmla="*/ 0 h 7441333"/>
                <a:gd name="connsiteX2" fmla="*/ 0 w 2705100"/>
                <a:gd name="connsiteY2" fmla="*/ 0 h 7441333"/>
                <a:gd name="connsiteX3" fmla="*/ 2695576 w 2705100"/>
                <a:gd name="connsiteY3" fmla="*/ 7441333 h 7441333"/>
                <a:gd name="connsiteX4" fmla="*/ 2705100 w 2705100"/>
                <a:gd name="connsiteY4" fmla="*/ 6076950 h 7441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5100" h="7441333">
                  <a:moveTo>
                    <a:pt x="2705100" y="6076950"/>
                  </a:moveTo>
                  <a:lnTo>
                    <a:pt x="64280" y="0"/>
                  </a:lnTo>
                  <a:lnTo>
                    <a:pt x="0" y="0"/>
                  </a:lnTo>
                  <a:lnTo>
                    <a:pt x="2695576" y="7441333"/>
                  </a:lnTo>
                  <a:cubicBezTo>
                    <a:pt x="2698751" y="6986539"/>
                    <a:pt x="2701925" y="6531744"/>
                    <a:pt x="2705100" y="6076950"/>
                  </a:cubicBezTo>
                </a:path>
              </a:pathLst>
            </a:custGeom>
            <a:solidFill>
              <a:schemeClr val="accent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563098" y="274638"/>
            <a:ext cx="2019299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712199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6753771-9475-4309-9B2C-4F43EB0294C6}" type="datetime1">
              <a:rPr lang="ko-KR" altLang="en-US"/>
              <a:pPr>
                <a:defRPr lang="ko-KR" altLang="en-US"/>
              </a:pPr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슬라이드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EA2121F7-E20F-43B2-B3C6-C7E51EA698C5}" type="datetime1">
              <a:rPr lang="ko-KR" altLang="en-US"/>
              <a:pPr>
                <a:defRPr lang="ko-KR" altLang="en-US"/>
              </a:pPr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5DAC1609-63DC-4238-90D7-BDA4CCE7E5D2}" type="datetime1">
              <a:rPr lang="ko-KR" altLang="en-US"/>
              <a:pPr>
                <a:defRPr lang="ko-KR" altLang="en-US"/>
              </a:pPr>
              <a:t>2018-12-20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-73151" y="3141915"/>
            <a:ext cx="12305046" cy="3716088"/>
            <a:chOff x="-28573" y="3141915"/>
            <a:chExt cx="9202494" cy="3716088"/>
          </a:xfrm>
        </p:grpSpPr>
        <p:sp>
          <p:nvSpPr>
            <p:cNvPr id="8" name="자유형: 도형 7"/>
            <p:cNvSpPr/>
            <p:nvPr/>
          </p:nvSpPr>
          <p:spPr>
            <a:xfrm rot="10800000" flipH="1">
              <a:off x="13414" y="5642418"/>
              <a:ext cx="3665145" cy="1074154"/>
            </a:xfrm>
            <a:custGeom>
              <a:avLst/>
              <a:gdLst>
                <a:gd name="connsiteX0" fmla="*/ 0 w 2715"/>
                <a:gd name="connsiteY0" fmla="*/ 0 h 1458"/>
                <a:gd name="connsiteX1" fmla="*/ 0 w 2715"/>
                <a:gd name="connsiteY1" fmla="*/ 1458 h 1458"/>
                <a:gd name="connsiteX2" fmla="*/ 2715 w 2715"/>
                <a:gd name="connsiteY2" fmla="*/ 909 h 1458"/>
                <a:gd name="connsiteX3" fmla="*/ 0 w 2715"/>
                <a:gd name="connsiteY3" fmla="*/ 0 h 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5" h="1458">
                  <a:moveTo>
                    <a:pt x="0" y="0"/>
                  </a:moveTo>
                  <a:lnTo>
                    <a:pt x="0" y="1458"/>
                  </a:lnTo>
                  <a:lnTo>
                    <a:pt x="2715" y="909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40000"/>
                <a:lumOff val="60000"/>
                <a:alpha val="39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9" name="자유형: 도형 8"/>
            <p:cNvSpPr/>
            <p:nvPr/>
          </p:nvSpPr>
          <p:spPr>
            <a:xfrm rot="10800000" flipH="1">
              <a:off x="8017" y="6050481"/>
              <a:ext cx="9154154" cy="807522"/>
            </a:xfrm>
            <a:custGeom>
              <a:avLst/>
              <a:gdLst>
                <a:gd name="connsiteX0" fmla="*/ 6774 w 6774"/>
                <a:gd name="connsiteY0" fmla="*/ 0 h 1097"/>
                <a:gd name="connsiteX1" fmla="*/ 0 w 6774"/>
                <a:gd name="connsiteY1" fmla="*/ 0 h 1097"/>
                <a:gd name="connsiteX2" fmla="*/ 0 w 6774"/>
                <a:gd name="connsiteY2" fmla="*/ 194 h 1097"/>
                <a:gd name="connsiteX3" fmla="*/ 2700 w 6774"/>
                <a:gd name="connsiteY3" fmla="*/ 1097 h 1097"/>
                <a:gd name="connsiteX4" fmla="*/ 6774 w 6774"/>
                <a:gd name="connsiteY4" fmla="*/ 282 h 1097"/>
                <a:gd name="connsiteX5" fmla="*/ 6774 w 6774"/>
                <a:gd name="connsiteY5" fmla="*/ 0 h 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4" h="1097">
                  <a:moveTo>
                    <a:pt x="6774" y="0"/>
                  </a:moveTo>
                  <a:lnTo>
                    <a:pt x="0" y="0"/>
                  </a:lnTo>
                  <a:lnTo>
                    <a:pt x="0" y="194"/>
                  </a:lnTo>
                  <a:lnTo>
                    <a:pt x="2700" y="1097"/>
                  </a:lnTo>
                  <a:lnTo>
                    <a:pt x="6774" y="282"/>
                  </a:lnTo>
                  <a:lnTo>
                    <a:pt x="6774" y="0"/>
                  </a:lnTo>
                </a:path>
              </a:pathLst>
            </a:custGeom>
            <a:solidFill>
              <a:schemeClr val="accent3">
                <a:alpha val="7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0" name="자유형: 도형 9"/>
            <p:cNvSpPr/>
            <p:nvPr/>
          </p:nvSpPr>
          <p:spPr>
            <a:xfrm rot="10800000">
              <a:off x="3672466" y="5238365"/>
              <a:ext cx="5490588" cy="1410652"/>
            </a:xfrm>
            <a:custGeom>
              <a:avLst/>
              <a:gdLst>
                <a:gd name="connsiteX0" fmla="*/ 5486400 w 5486400"/>
                <a:gd name="connsiteY0" fmla="*/ 1085850 h 2571750"/>
                <a:gd name="connsiteX1" fmla="*/ 0 w 5486400"/>
                <a:gd name="connsiteY1" fmla="*/ 0 h 2571750"/>
                <a:gd name="connsiteX2" fmla="*/ 0 w 5486400"/>
                <a:gd name="connsiteY2" fmla="*/ 95250 h 2571750"/>
                <a:gd name="connsiteX3" fmla="*/ 923925 w 5486400"/>
                <a:gd name="connsiteY3" fmla="*/ 2571750 h 2571750"/>
                <a:gd name="connsiteX4" fmla="*/ 5486400 w 5486400"/>
                <a:gd name="connsiteY4" fmla="*/ 1085850 h 257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0" h="2571750">
                  <a:moveTo>
                    <a:pt x="5486400" y="1085850"/>
                  </a:moveTo>
                  <a:lnTo>
                    <a:pt x="0" y="0"/>
                  </a:lnTo>
                  <a:lnTo>
                    <a:pt x="0" y="95250"/>
                  </a:lnTo>
                  <a:lnTo>
                    <a:pt x="923925" y="2571750"/>
                  </a:lnTo>
                  <a:lnTo>
                    <a:pt x="5486400" y="108585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1" name="자유형: 도형 10"/>
            <p:cNvSpPr/>
            <p:nvPr/>
          </p:nvSpPr>
          <p:spPr>
            <a:xfrm rot="10800000">
              <a:off x="8223873" y="5072085"/>
              <a:ext cx="931774" cy="1548196"/>
            </a:xfrm>
            <a:custGeom>
              <a:avLst/>
              <a:gdLst>
                <a:gd name="connsiteX0" fmla="*/ 0 w 571472"/>
                <a:gd name="connsiteY0" fmla="*/ 3000396 h 3000396"/>
                <a:gd name="connsiteX1" fmla="*/ 0 w 571472"/>
                <a:gd name="connsiteY1" fmla="*/ 0 h 3000396"/>
                <a:gd name="connsiteX2" fmla="*/ 571472 w 571472"/>
                <a:gd name="connsiteY2" fmla="*/ 3000396 h 3000396"/>
                <a:gd name="connsiteX3" fmla="*/ 0 w 571472"/>
                <a:gd name="connsiteY3" fmla="*/ 3000396 h 3000396"/>
                <a:gd name="connsiteX0" fmla="*/ 0 w 928630"/>
                <a:gd name="connsiteY0" fmla="*/ 3000396 h 3000396"/>
                <a:gd name="connsiteX1" fmla="*/ 0 w 928630"/>
                <a:gd name="connsiteY1" fmla="*/ 0 h 3000396"/>
                <a:gd name="connsiteX2" fmla="*/ 928630 w 928630"/>
                <a:gd name="connsiteY2" fmla="*/ 2500306 h 3000396"/>
                <a:gd name="connsiteX3" fmla="*/ 0 w 928630"/>
                <a:gd name="connsiteY3" fmla="*/ 3000396 h 3000396"/>
                <a:gd name="connsiteX0" fmla="*/ 9525 w 938155"/>
                <a:gd name="connsiteY0" fmla="*/ 3067050 h 3067050"/>
                <a:gd name="connsiteX1" fmla="*/ 0 w 938155"/>
                <a:gd name="connsiteY1" fmla="*/ 0 h 3067050"/>
                <a:gd name="connsiteX2" fmla="*/ 938155 w 938155"/>
                <a:gd name="connsiteY2" fmla="*/ 2566960 h 3067050"/>
                <a:gd name="connsiteX3" fmla="*/ 9525 w 938155"/>
                <a:gd name="connsiteY3" fmla="*/ 3067050 h 3067050"/>
                <a:gd name="connsiteX0" fmla="*/ 9525 w 928656"/>
                <a:gd name="connsiteY0" fmla="*/ 3067050 h 3067050"/>
                <a:gd name="connsiteX1" fmla="*/ 0 w 928656"/>
                <a:gd name="connsiteY1" fmla="*/ 0 h 3067050"/>
                <a:gd name="connsiteX2" fmla="*/ 928656 w 928656"/>
                <a:gd name="connsiteY2" fmla="*/ 2509813 h 3067050"/>
                <a:gd name="connsiteX3" fmla="*/ 9525 w 928656"/>
                <a:gd name="connsiteY3" fmla="*/ 3067050 h 3067050"/>
                <a:gd name="connsiteX0" fmla="*/ 9525 w 928656"/>
                <a:gd name="connsiteY0" fmla="*/ 2709836 h 2709836"/>
                <a:gd name="connsiteX1" fmla="*/ 0 w 928656"/>
                <a:gd name="connsiteY1" fmla="*/ 0 h 2709836"/>
                <a:gd name="connsiteX2" fmla="*/ 928656 w 928656"/>
                <a:gd name="connsiteY2" fmla="*/ 2509813 h 2709836"/>
                <a:gd name="connsiteX3" fmla="*/ 9525 w 928656"/>
                <a:gd name="connsiteY3" fmla="*/ 2709836 h 2709836"/>
                <a:gd name="connsiteX0" fmla="*/ 9525 w 928656"/>
                <a:gd name="connsiteY0" fmla="*/ 2781250 h 2781250"/>
                <a:gd name="connsiteX1" fmla="*/ 0 w 928656"/>
                <a:gd name="connsiteY1" fmla="*/ 0 h 2781250"/>
                <a:gd name="connsiteX2" fmla="*/ 928656 w 928656"/>
                <a:gd name="connsiteY2" fmla="*/ 2509813 h 2781250"/>
                <a:gd name="connsiteX3" fmla="*/ 9525 w 928656"/>
                <a:gd name="connsiteY3" fmla="*/ 2781250 h 2781250"/>
                <a:gd name="connsiteX0" fmla="*/ 9525 w 928656"/>
                <a:gd name="connsiteY0" fmla="*/ 2924102 h 2924102"/>
                <a:gd name="connsiteX1" fmla="*/ 0 w 928656"/>
                <a:gd name="connsiteY1" fmla="*/ 0 h 2924102"/>
                <a:gd name="connsiteX2" fmla="*/ 928656 w 928656"/>
                <a:gd name="connsiteY2" fmla="*/ 2509813 h 2924102"/>
                <a:gd name="connsiteX3" fmla="*/ 9525 w 928656"/>
                <a:gd name="connsiteY3" fmla="*/ 2924102 h 2924102"/>
                <a:gd name="connsiteX0" fmla="*/ 9525 w 931063"/>
                <a:gd name="connsiteY0" fmla="*/ 2924102 h 2924102"/>
                <a:gd name="connsiteX1" fmla="*/ 0 w 931063"/>
                <a:gd name="connsiteY1" fmla="*/ 0 h 2924102"/>
                <a:gd name="connsiteX2" fmla="*/ 931063 w 931063"/>
                <a:gd name="connsiteY2" fmla="*/ 2521723 h 2924102"/>
                <a:gd name="connsiteX3" fmla="*/ 9525 w 931063"/>
                <a:gd name="connsiteY3" fmla="*/ 2924102 h 2924102"/>
                <a:gd name="connsiteX0" fmla="*/ 0 w 931063"/>
                <a:gd name="connsiteY0" fmla="*/ 2805040 h 2805040"/>
                <a:gd name="connsiteX1" fmla="*/ 0 w 931063"/>
                <a:gd name="connsiteY1" fmla="*/ 0 h 2805040"/>
                <a:gd name="connsiteX2" fmla="*/ 931063 w 931063"/>
                <a:gd name="connsiteY2" fmla="*/ 2521723 h 2805040"/>
                <a:gd name="connsiteX3" fmla="*/ 0 w 931063"/>
                <a:gd name="connsiteY3" fmla="*/ 2805040 h 2805040"/>
                <a:gd name="connsiteX0" fmla="*/ 6350 w 931063"/>
                <a:gd name="connsiteY0" fmla="*/ 2822504 h 2822504"/>
                <a:gd name="connsiteX1" fmla="*/ 0 w 931063"/>
                <a:gd name="connsiteY1" fmla="*/ 0 h 2822504"/>
                <a:gd name="connsiteX2" fmla="*/ 931063 w 931063"/>
                <a:gd name="connsiteY2" fmla="*/ 2521723 h 2822504"/>
                <a:gd name="connsiteX3" fmla="*/ 6350 w 931063"/>
                <a:gd name="connsiteY3" fmla="*/ 2822504 h 282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1063" h="2822504">
                  <a:moveTo>
                    <a:pt x="6350" y="2822504"/>
                  </a:moveTo>
                  <a:cubicBezTo>
                    <a:pt x="4233" y="1881669"/>
                    <a:pt x="2117" y="940835"/>
                    <a:pt x="0" y="0"/>
                  </a:cubicBezTo>
                  <a:lnTo>
                    <a:pt x="931063" y="2521723"/>
                  </a:lnTo>
                  <a:lnTo>
                    <a:pt x="6350" y="2822504"/>
                  </a:lnTo>
                </a:path>
              </a:pathLst>
            </a:custGeom>
            <a:solidFill>
              <a:schemeClr val="accent1">
                <a:alpha val="74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2" name="자유형: 도형 11"/>
            <p:cNvSpPr/>
            <p:nvPr/>
          </p:nvSpPr>
          <p:spPr>
            <a:xfrm rot="16200000">
              <a:off x="2776226" y="337116"/>
              <a:ext cx="3592895" cy="9202494"/>
            </a:xfrm>
            <a:custGeom>
              <a:avLst/>
              <a:gdLst>
                <a:gd name="connsiteX0" fmla="*/ 0 w 500066"/>
                <a:gd name="connsiteY0" fmla="*/ 6858000 h 6858000"/>
                <a:gd name="connsiteX1" fmla="*/ 250033 w 500066"/>
                <a:gd name="connsiteY1" fmla="*/ 0 h 6858000"/>
                <a:gd name="connsiteX2" fmla="*/ 500066 w 500066"/>
                <a:gd name="connsiteY2" fmla="*/ 6858000 h 6858000"/>
                <a:gd name="connsiteX3" fmla="*/ 0 w 500066"/>
                <a:gd name="connsiteY3" fmla="*/ 6858000 h 6858000"/>
                <a:gd name="connsiteX0" fmla="*/ 1638757 w 2138823"/>
                <a:gd name="connsiteY0" fmla="*/ 6876288 h 6876288"/>
                <a:gd name="connsiteX1" fmla="*/ 0 w 2138823"/>
                <a:gd name="connsiteY1" fmla="*/ 0 h 6876288"/>
                <a:gd name="connsiteX2" fmla="*/ 2138823 w 2138823"/>
                <a:gd name="connsiteY2" fmla="*/ 6876288 h 6876288"/>
                <a:gd name="connsiteX3" fmla="*/ 1638757 w 2138823"/>
                <a:gd name="connsiteY3" fmla="*/ 6876288 h 6876288"/>
                <a:gd name="connsiteX0" fmla="*/ 1662729 w 2162795"/>
                <a:gd name="connsiteY0" fmla="*/ 6885432 h 6885432"/>
                <a:gd name="connsiteX1" fmla="*/ 0 w 2162795"/>
                <a:gd name="connsiteY1" fmla="*/ 0 h 6885432"/>
                <a:gd name="connsiteX2" fmla="*/ 2162795 w 2162795"/>
                <a:gd name="connsiteY2" fmla="*/ 6885432 h 6885432"/>
                <a:gd name="connsiteX3" fmla="*/ 1662729 w 2162795"/>
                <a:gd name="connsiteY3" fmla="*/ 6885432 h 6885432"/>
                <a:gd name="connsiteX0" fmla="*/ 1662729 w 3592895"/>
                <a:gd name="connsiteY0" fmla="*/ 6885432 h 6899132"/>
                <a:gd name="connsiteX1" fmla="*/ 0 w 3592895"/>
                <a:gd name="connsiteY1" fmla="*/ 0 h 6899132"/>
                <a:gd name="connsiteX2" fmla="*/ 3592895 w 3592895"/>
                <a:gd name="connsiteY2" fmla="*/ 6899132 h 6899132"/>
                <a:gd name="connsiteX3" fmla="*/ 1662729 w 3592895"/>
                <a:gd name="connsiteY3" fmla="*/ 6885432 h 6899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2895" h="6899132">
                  <a:moveTo>
                    <a:pt x="1662729" y="6885432"/>
                  </a:moveTo>
                  <a:lnTo>
                    <a:pt x="0" y="0"/>
                  </a:lnTo>
                  <a:lnTo>
                    <a:pt x="3592895" y="6899132"/>
                  </a:lnTo>
                  <a:lnTo>
                    <a:pt x="1662729" y="6885432"/>
                  </a:lnTo>
                </a:path>
              </a:pathLst>
            </a:custGeom>
            <a:solidFill>
              <a:schemeClr val="accent3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1962" y="2357419"/>
            <a:ext cx="10363199" cy="928705"/>
          </a:xfrm>
        </p:spPr>
        <p:txBody>
          <a:bodyPr anchor="t"/>
          <a:lstStyle>
            <a:lvl1pPr algn="l">
              <a:defRPr sz="5400" b="0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61962" y="1807030"/>
            <a:ext cx="10363199" cy="550390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21794FCA-B30B-4B0B-A06E-872BCCC939B8}" type="datetime1">
              <a:rPr lang="ko-KR" altLang="en-US"/>
              <a:pPr>
                <a:defRPr lang="ko-KR" altLang="en-US"/>
              </a:pPr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82B4FBC9-0152-4321-B5AE-8A4D40C68623}" type="datetime1">
              <a:rPr lang="ko-KR" altLang="en-US"/>
              <a:pPr>
                <a:defRPr lang="ko-KR" altLang="en-US"/>
              </a:pPr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F5271060-A817-4E00-9021-886881503EBB}" type="datetime1">
              <a:rPr lang="ko-KR" altLang="en-US"/>
              <a:pPr>
                <a:defRPr lang="ko-KR" altLang="en-US"/>
              </a:pPr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31799" y="123802"/>
            <a:ext cx="11302999" cy="939784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sz="quarter" idx="13"/>
          </p:nvPr>
        </p:nvSpPr>
        <p:spPr>
          <a:xfrm>
            <a:off x="608037" y="1214422"/>
            <a:ext cx="10972799" cy="4953841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2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47ABBE4F-A180-451B-976B-207E95DDA7FB}" type="datetime1">
              <a:rPr lang="ko-KR" altLang="en-US"/>
              <a:pPr>
                <a:defRPr lang="ko-KR" altLang="en-US"/>
              </a:pPr>
              <a:t>2018-12-20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277872"/>
            <a:ext cx="5384799" cy="23388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277872"/>
            <a:ext cx="5384799" cy="23388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786190"/>
            <a:ext cx="5384799" cy="23388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7" y="3786190"/>
            <a:ext cx="5384799" cy="23388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0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F0DB8ECF-E18C-4D8D-A7A0-FA2FABCA5290}" type="datetime1">
              <a:rPr lang="ko-KR" altLang="en-US"/>
              <a:pPr>
                <a:defRPr lang="ko-KR" altLang="en-US"/>
              </a:pPr>
              <a:t>2018-12-20</a:t>
            </a:fld>
            <a:endParaRPr lang="ko-KR" altLang="en-US"/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각 삼각형 19"/>
          <p:cNvSpPr/>
          <p:nvPr/>
        </p:nvSpPr>
        <p:spPr>
          <a:xfrm rot="5400000">
            <a:off x="-3300803" y="3300663"/>
            <a:ext cx="6887028" cy="285709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grpSp>
        <p:nvGrpSpPr>
          <p:cNvPr id="21" name="그룹 20"/>
          <p:cNvGrpSpPr/>
          <p:nvPr/>
        </p:nvGrpSpPr>
        <p:grpSpPr>
          <a:xfrm flipH="1">
            <a:off x="-2" y="0"/>
            <a:ext cx="12192001" cy="6858001"/>
            <a:chOff x="-1" y="0"/>
            <a:chExt cx="9144001" cy="6858001"/>
          </a:xfrm>
        </p:grpSpPr>
        <p:sp>
          <p:nvSpPr>
            <p:cNvPr id="22" name="자유형: 도형 21"/>
            <p:cNvSpPr/>
            <p:nvPr/>
          </p:nvSpPr>
          <p:spPr>
            <a:xfrm>
              <a:off x="0" y="6184705"/>
              <a:ext cx="2309196" cy="673295"/>
            </a:xfrm>
            <a:custGeom>
              <a:avLst/>
              <a:gdLst>
                <a:gd name="connsiteX0" fmla="*/ 1754 w 1942"/>
                <a:gd name="connsiteY0" fmla="*/ 0 h 560"/>
                <a:gd name="connsiteX1" fmla="*/ 0 w 1942"/>
                <a:gd name="connsiteY1" fmla="*/ 367 h 560"/>
                <a:gd name="connsiteX2" fmla="*/ 0 w 1942"/>
                <a:gd name="connsiteY2" fmla="*/ 560 h 560"/>
                <a:gd name="connsiteX3" fmla="*/ 1942 w 1942"/>
                <a:gd name="connsiteY3" fmla="*/ 560 h 560"/>
                <a:gd name="connsiteX4" fmla="*/ 1754 w 1942"/>
                <a:gd name="connsiteY4" fmla="*/ 0 h 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" h="560">
                  <a:moveTo>
                    <a:pt x="1754" y="0"/>
                  </a:moveTo>
                  <a:lnTo>
                    <a:pt x="0" y="367"/>
                  </a:lnTo>
                  <a:lnTo>
                    <a:pt x="0" y="560"/>
                  </a:lnTo>
                  <a:lnTo>
                    <a:pt x="1942" y="560"/>
                  </a:lnTo>
                  <a:cubicBezTo>
                    <a:pt x="1879" y="373"/>
                    <a:pt x="1817" y="187"/>
                    <a:pt x="1754" y="0"/>
                  </a:cubicBezTo>
                </a:path>
              </a:pathLst>
            </a:custGeom>
            <a:solidFill>
              <a:schemeClr val="accent2">
                <a:lumMod val="50000"/>
                <a:lumOff val="50000"/>
                <a:alpha val="20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-1" y="0"/>
              <a:ext cx="9144001" cy="6858001"/>
              <a:chOff x="-1" y="0"/>
              <a:chExt cx="9144001" cy="6858001"/>
            </a:xfrm>
          </p:grpSpPr>
          <p:sp>
            <p:nvSpPr>
              <p:cNvPr id="24" name="자유형: 도형 23"/>
              <p:cNvSpPr/>
              <p:nvPr/>
            </p:nvSpPr>
            <p:spPr>
              <a:xfrm>
                <a:off x="428023" y="0"/>
                <a:ext cx="2026194" cy="3135635"/>
              </a:xfrm>
              <a:custGeom>
                <a:avLst/>
                <a:gdLst/>
                <a:ahLst/>
                <a:cxnLst>
                  <a:cxn ang="0">
                    <a:pos x="1704" y="0"/>
                  </a:cxn>
                  <a:cxn ang="0">
                    <a:pos x="0" y="0"/>
                  </a:cxn>
                  <a:cxn ang="0">
                    <a:pos x="711" y="2609"/>
                  </a:cxn>
                  <a:cxn ang="0">
                    <a:pos x="1704" y="0"/>
                  </a:cxn>
                </a:cxnLst>
                <a:rect l="0" t="0" r="r" b="b"/>
                <a:pathLst>
                  <a:path w="1704" h="2609">
                    <a:moveTo>
                      <a:pt x="1704" y="0"/>
                    </a:moveTo>
                    <a:lnTo>
                      <a:pt x="0" y="0"/>
                    </a:lnTo>
                    <a:lnTo>
                      <a:pt x="711" y="2609"/>
                    </a:lnTo>
                    <a:lnTo>
                      <a:pt x="1704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  <a:alpha val="8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5" name="자유형: 도형 24"/>
              <p:cNvSpPr/>
              <p:nvPr/>
            </p:nvSpPr>
            <p:spPr>
              <a:xfrm>
                <a:off x="6028605" y="4696234"/>
                <a:ext cx="3115394" cy="1976604"/>
              </a:xfrm>
              <a:custGeom>
                <a:avLst/>
                <a:gdLst>
                  <a:gd name="connsiteX0" fmla="*/ 2610 w 2610"/>
                  <a:gd name="connsiteY0" fmla="*/ 0 h 1645"/>
                  <a:gd name="connsiteX1" fmla="*/ 0 w 2610"/>
                  <a:gd name="connsiteY1" fmla="*/ 535 h 1645"/>
                  <a:gd name="connsiteX2" fmla="*/ 2610 w 2610"/>
                  <a:gd name="connsiteY2" fmla="*/ 1645 h 1645"/>
                  <a:gd name="connsiteX3" fmla="*/ 2610 w 2610"/>
                  <a:gd name="connsiteY3" fmla="*/ 0 h 1645"/>
                  <a:gd name="connsiteX0" fmla="*/ 2620 w 2620"/>
                  <a:gd name="connsiteY0" fmla="*/ 0 h 1645"/>
                  <a:gd name="connsiteX1" fmla="*/ 0 w 2620"/>
                  <a:gd name="connsiteY1" fmla="*/ 541 h 1645"/>
                  <a:gd name="connsiteX2" fmla="*/ 2620 w 2620"/>
                  <a:gd name="connsiteY2" fmla="*/ 1645 h 1645"/>
                  <a:gd name="connsiteX3" fmla="*/ 2620 w 2620"/>
                  <a:gd name="connsiteY3" fmla="*/ 0 h 1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0" h="1645">
                    <a:moveTo>
                      <a:pt x="2620" y="0"/>
                    </a:moveTo>
                    <a:lnTo>
                      <a:pt x="0" y="541"/>
                    </a:lnTo>
                    <a:lnTo>
                      <a:pt x="2620" y="1645"/>
                    </a:lnTo>
                    <a:lnTo>
                      <a:pt x="2620" y="0"/>
                    </a:lnTo>
                  </a:path>
                </a:pathLst>
              </a:custGeom>
              <a:solidFill>
                <a:schemeClr val="accent2">
                  <a:lumMod val="50000"/>
                  <a:lumOff val="50000"/>
                  <a:alpha val="2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6" name="자유형: 도형 25"/>
              <p:cNvSpPr/>
              <p:nvPr/>
            </p:nvSpPr>
            <p:spPr>
              <a:xfrm>
                <a:off x="2089194" y="5345523"/>
                <a:ext cx="7054806" cy="1512478"/>
              </a:xfrm>
              <a:custGeom>
                <a:avLst/>
                <a:gdLst>
                  <a:gd name="connsiteX0" fmla="*/ 3491 w 5944"/>
                  <a:gd name="connsiteY0" fmla="*/ 0 h 1293"/>
                  <a:gd name="connsiteX1" fmla="*/ 0 w 5944"/>
                  <a:gd name="connsiteY1" fmla="*/ 743 h 1293"/>
                  <a:gd name="connsiteX2" fmla="*/ 194 w 5944"/>
                  <a:gd name="connsiteY2" fmla="*/ 1293 h 1293"/>
                  <a:gd name="connsiteX3" fmla="*/ 5944 w 5944"/>
                  <a:gd name="connsiteY3" fmla="*/ 1293 h 1293"/>
                  <a:gd name="connsiteX4" fmla="*/ 5944 w 5944"/>
                  <a:gd name="connsiteY4" fmla="*/ 1130 h 1293"/>
                  <a:gd name="connsiteX5" fmla="*/ 3491 w 5944"/>
                  <a:gd name="connsiteY5" fmla="*/ 0 h 1293"/>
                  <a:gd name="connsiteX0" fmla="*/ 3347 w 5944"/>
                  <a:gd name="connsiteY0" fmla="*/ 0 h 1264"/>
                  <a:gd name="connsiteX1" fmla="*/ 0 w 5944"/>
                  <a:gd name="connsiteY1" fmla="*/ 714 h 1264"/>
                  <a:gd name="connsiteX2" fmla="*/ 194 w 5944"/>
                  <a:gd name="connsiteY2" fmla="*/ 1264 h 1264"/>
                  <a:gd name="connsiteX3" fmla="*/ 5944 w 5944"/>
                  <a:gd name="connsiteY3" fmla="*/ 1264 h 1264"/>
                  <a:gd name="connsiteX4" fmla="*/ 5944 w 5944"/>
                  <a:gd name="connsiteY4" fmla="*/ 1101 h 1264"/>
                  <a:gd name="connsiteX5" fmla="*/ 3347 w 5944"/>
                  <a:gd name="connsiteY5" fmla="*/ 0 h 1264"/>
                  <a:gd name="connsiteX0" fmla="*/ 3323 w 5944"/>
                  <a:gd name="connsiteY0" fmla="*/ 0 h 1257"/>
                  <a:gd name="connsiteX1" fmla="*/ 0 w 5944"/>
                  <a:gd name="connsiteY1" fmla="*/ 707 h 1257"/>
                  <a:gd name="connsiteX2" fmla="*/ 194 w 5944"/>
                  <a:gd name="connsiteY2" fmla="*/ 1257 h 1257"/>
                  <a:gd name="connsiteX3" fmla="*/ 5944 w 5944"/>
                  <a:gd name="connsiteY3" fmla="*/ 1257 h 1257"/>
                  <a:gd name="connsiteX4" fmla="*/ 5944 w 5944"/>
                  <a:gd name="connsiteY4" fmla="*/ 1094 h 1257"/>
                  <a:gd name="connsiteX5" fmla="*/ 3323 w 5944"/>
                  <a:gd name="connsiteY5" fmla="*/ 0 h 1257"/>
                  <a:gd name="connsiteX0" fmla="*/ 3279 w 5900"/>
                  <a:gd name="connsiteY0" fmla="*/ 0 h 1257"/>
                  <a:gd name="connsiteX1" fmla="*/ 0 w 5900"/>
                  <a:gd name="connsiteY1" fmla="*/ 687 h 1257"/>
                  <a:gd name="connsiteX2" fmla="*/ 150 w 5900"/>
                  <a:gd name="connsiteY2" fmla="*/ 1257 h 1257"/>
                  <a:gd name="connsiteX3" fmla="*/ 5900 w 5900"/>
                  <a:gd name="connsiteY3" fmla="*/ 1257 h 1257"/>
                  <a:gd name="connsiteX4" fmla="*/ 5900 w 5900"/>
                  <a:gd name="connsiteY4" fmla="*/ 1094 h 1257"/>
                  <a:gd name="connsiteX5" fmla="*/ 3279 w 5900"/>
                  <a:gd name="connsiteY5" fmla="*/ 0 h 1257"/>
                  <a:gd name="connsiteX0" fmla="*/ 3314 w 5935"/>
                  <a:gd name="connsiteY0" fmla="*/ 0 h 1257"/>
                  <a:gd name="connsiteX1" fmla="*/ 0 w 5935"/>
                  <a:gd name="connsiteY1" fmla="*/ 695 h 1257"/>
                  <a:gd name="connsiteX2" fmla="*/ 185 w 5935"/>
                  <a:gd name="connsiteY2" fmla="*/ 1257 h 1257"/>
                  <a:gd name="connsiteX3" fmla="*/ 5935 w 5935"/>
                  <a:gd name="connsiteY3" fmla="*/ 1257 h 1257"/>
                  <a:gd name="connsiteX4" fmla="*/ 5935 w 5935"/>
                  <a:gd name="connsiteY4" fmla="*/ 1094 h 1257"/>
                  <a:gd name="connsiteX5" fmla="*/ 3314 w 5935"/>
                  <a:gd name="connsiteY5" fmla="*/ 0 h 1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35" h="1257">
                    <a:moveTo>
                      <a:pt x="3314" y="0"/>
                    </a:moveTo>
                    <a:lnTo>
                      <a:pt x="0" y="695"/>
                    </a:lnTo>
                    <a:cubicBezTo>
                      <a:pt x="51" y="884"/>
                      <a:pt x="134" y="1068"/>
                      <a:pt x="185" y="1257"/>
                    </a:cubicBezTo>
                    <a:lnTo>
                      <a:pt x="5935" y="1257"/>
                    </a:lnTo>
                    <a:lnTo>
                      <a:pt x="5935" y="1094"/>
                    </a:lnTo>
                    <a:lnTo>
                      <a:pt x="3314" y="0"/>
                    </a:lnTo>
                  </a:path>
                </a:pathLst>
              </a:custGeom>
              <a:solidFill>
                <a:schemeClr val="accent2">
                  <a:lumMod val="25000"/>
                  <a:lumOff val="75000"/>
                  <a:alpha val="32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7" name="자유형: 도형 26"/>
              <p:cNvSpPr/>
              <p:nvPr/>
            </p:nvSpPr>
            <p:spPr>
              <a:xfrm>
                <a:off x="-1" y="0"/>
                <a:ext cx="1281830" cy="3138040"/>
              </a:xfrm>
              <a:custGeom>
                <a:avLst/>
                <a:gdLst/>
                <a:ahLst/>
                <a:cxnLst>
                  <a:cxn ang="0">
                    <a:pos x="372" y="0"/>
                  </a:cxn>
                  <a:cxn ang="0">
                    <a:pos x="1" y="0"/>
                  </a:cxn>
                  <a:cxn ang="0">
                    <a:pos x="0" y="2121"/>
                  </a:cxn>
                  <a:cxn ang="0">
                    <a:pos x="1078" y="2609"/>
                  </a:cxn>
                  <a:cxn ang="0">
                    <a:pos x="372" y="0"/>
                  </a:cxn>
                </a:cxnLst>
                <a:rect l="0" t="0" r="r" b="b"/>
                <a:pathLst>
                  <a:path w="1078" h="2609">
                    <a:moveTo>
                      <a:pt x="372" y="0"/>
                    </a:moveTo>
                    <a:lnTo>
                      <a:pt x="1" y="0"/>
                    </a:lnTo>
                    <a:lnTo>
                      <a:pt x="0" y="2121"/>
                    </a:lnTo>
                    <a:lnTo>
                      <a:pt x="1078" y="2609"/>
                    </a:lnTo>
                    <a:lnTo>
                      <a:pt x="372" y="0"/>
                    </a:lnTo>
                  </a:path>
                </a:pathLst>
              </a:custGeom>
              <a:solidFill>
                <a:schemeClr val="accent1">
                  <a:alpha val="7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8" name="자유형: 도형 27"/>
              <p:cNvSpPr/>
              <p:nvPr/>
            </p:nvSpPr>
            <p:spPr>
              <a:xfrm>
                <a:off x="0" y="3143248"/>
                <a:ext cx="2088010" cy="3477128"/>
              </a:xfrm>
              <a:custGeom>
                <a:avLst/>
                <a:gdLst>
                  <a:gd name="connsiteX0" fmla="*/ 1074 w 1779"/>
                  <a:gd name="connsiteY0" fmla="*/ 0 h 2893"/>
                  <a:gd name="connsiteX1" fmla="*/ 0 w 1779"/>
                  <a:gd name="connsiteY1" fmla="*/ 2893 h 2893"/>
                  <a:gd name="connsiteX2" fmla="*/ 1779 w 1779"/>
                  <a:gd name="connsiteY2" fmla="*/ 2604 h 2893"/>
                  <a:gd name="connsiteX3" fmla="*/ 1074 w 1779"/>
                  <a:gd name="connsiteY3" fmla="*/ 0 h 2893"/>
                  <a:gd name="connsiteX0" fmla="*/ 1074 w 1755"/>
                  <a:gd name="connsiteY0" fmla="*/ 0 h 2893"/>
                  <a:gd name="connsiteX1" fmla="*/ 0 w 1755"/>
                  <a:gd name="connsiteY1" fmla="*/ 2893 h 2893"/>
                  <a:gd name="connsiteX2" fmla="*/ 1755 w 1755"/>
                  <a:gd name="connsiteY2" fmla="*/ 2525 h 2893"/>
                  <a:gd name="connsiteX3" fmla="*/ 1074 w 1755"/>
                  <a:gd name="connsiteY3" fmla="*/ 0 h 2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55" h="2893">
                    <a:moveTo>
                      <a:pt x="1074" y="0"/>
                    </a:moveTo>
                    <a:lnTo>
                      <a:pt x="0" y="2893"/>
                    </a:lnTo>
                    <a:lnTo>
                      <a:pt x="1755" y="2525"/>
                    </a:lnTo>
                    <a:lnTo>
                      <a:pt x="1074" y="0"/>
                    </a:lnTo>
                  </a:path>
                </a:pathLst>
              </a:custGeom>
              <a:solidFill>
                <a:schemeClr val="accent2">
                  <a:lumMod val="50000"/>
                  <a:lumOff val="50000"/>
                  <a:alpha val="2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9" name="자유형: 도형 28"/>
              <p:cNvSpPr/>
              <p:nvPr/>
            </p:nvSpPr>
            <p:spPr>
              <a:xfrm>
                <a:off x="1" y="2551106"/>
                <a:ext cx="1285398" cy="4121532"/>
              </a:xfrm>
              <a:custGeom>
                <a:avLst/>
                <a:gdLst>
                  <a:gd name="connsiteX0" fmla="*/ 0 w 1081"/>
                  <a:gd name="connsiteY0" fmla="*/ 0 h 3427"/>
                  <a:gd name="connsiteX1" fmla="*/ 0 w 1081"/>
                  <a:gd name="connsiteY1" fmla="*/ 3427 h 3427"/>
                  <a:gd name="connsiteX2" fmla="*/ 1081 w 1081"/>
                  <a:gd name="connsiteY2" fmla="*/ 490 h 3427"/>
                  <a:gd name="connsiteX3" fmla="*/ 0 w 1081"/>
                  <a:gd name="connsiteY3" fmla="*/ 0 h 3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1" h="3427">
                    <a:moveTo>
                      <a:pt x="0" y="0"/>
                    </a:moveTo>
                    <a:lnTo>
                      <a:pt x="0" y="3427"/>
                    </a:lnTo>
                    <a:lnTo>
                      <a:pt x="1081" y="49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2463" y="4772044"/>
            <a:ext cx="8680109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952463" y="584219"/>
            <a:ext cx="868010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52463" y="5338782"/>
            <a:ext cx="868010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18" name="날짜 개체 틀 17"/>
          <p:cNvSpPr>
            <a:spLocks noGrp="1"/>
          </p:cNvSpPr>
          <p:nvPr>
            <p:ph type="dt" sz="half" idx="10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8C9FE912-2C94-4152-970B-97CA7CEA7709}" type="datetime1">
              <a:rPr lang="ko-KR" altLang="en-US"/>
              <a:pPr>
                <a:defRPr lang="ko-KR" altLang="en-US"/>
              </a:pPr>
              <a:t>2018-12-20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교차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자유형: 도형 99"/>
          <p:cNvSpPr/>
          <p:nvPr/>
        </p:nvSpPr>
        <p:spPr>
          <a:xfrm>
            <a:off x="1732842" y="3147876"/>
            <a:ext cx="6308395" cy="3037101"/>
          </a:xfrm>
          <a:custGeom>
            <a:avLst/>
            <a:gdLst>
              <a:gd name="connsiteX0" fmla="*/ 0 w 4175"/>
              <a:gd name="connsiteY0" fmla="*/ 0 h 2538"/>
              <a:gd name="connsiteX1" fmla="*/ 12 w 4175"/>
              <a:gd name="connsiteY1" fmla="*/ 44 h 2538"/>
              <a:gd name="connsiteX2" fmla="*/ 685 w 4175"/>
              <a:gd name="connsiteY2" fmla="*/ 2538 h 2538"/>
              <a:gd name="connsiteX3" fmla="*/ 4175 w 4175"/>
              <a:gd name="connsiteY3" fmla="*/ 1923 h 2538"/>
              <a:gd name="connsiteX4" fmla="*/ 25 w 4175"/>
              <a:gd name="connsiteY4" fmla="*/ 11 h 2538"/>
              <a:gd name="connsiteX5" fmla="*/ 0 w 4175"/>
              <a:gd name="connsiteY5" fmla="*/ 0 h 2538"/>
              <a:gd name="connsiteX0" fmla="*/ 0 w 4003"/>
              <a:gd name="connsiteY0" fmla="*/ 0 h 2538"/>
              <a:gd name="connsiteX1" fmla="*/ 12 w 4003"/>
              <a:gd name="connsiteY1" fmla="*/ 44 h 2538"/>
              <a:gd name="connsiteX2" fmla="*/ 685 w 4003"/>
              <a:gd name="connsiteY2" fmla="*/ 2538 h 2538"/>
              <a:gd name="connsiteX3" fmla="*/ 4003 w 4003"/>
              <a:gd name="connsiteY3" fmla="*/ 1844 h 2538"/>
              <a:gd name="connsiteX4" fmla="*/ 25 w 4003"/>
              <a:gd name="connsiteY4" fmla="*/ 11 h 2538"/>
              <a:gd name="connsiteX5" fmla="*/ 0 w 4003"/>
              <a:gd name="connsiteY5" fmla="*/ 0 h 2538"/>
              <a:gd name="connsiteX0" fmla="*/ 0 w 4003"/>
              <a:gd name="connsiteY0" fmla="*/ 0 h 2538"/>
              <a:gd name="connsiteX1" fmla="*/ 685 w 4003"/>
              <a:gd name="connsiteY1" fmla="*/ 2538 h 2538"/>
              <a:gd name="connsiteX2" fmla="*/ 4003 w 4003"/>
              <a:gd name="connsiteY2" fmla="*/ 1844 h 2538"/>
              <a:gd name="connsiteX3" fmla="*/ 25 w 4003"/>
              <a:gd name="connsiteY3" fmla="*/ 11 h 2538"/>
              <a:gd name="connsiteX4" fmla="*/ 0 w 4003"/>
              <a:gd name="connsiteY4" fmla="*/ 0 h 2538"/>
              <a:gd name="connsiteX0" fmla="*/ 0 w 4003"/>
              <a:gd name="connsiteY0" fmla="*/ 0 h 2538"/>
              <a:gd name="connsiteX1" fmla="*/ 685 w 4003"/>
              <a:gd name="connsiteY1" fmla="*/ 2538 h 2538"/>
              <a:gd name="connsiteX2" fmla="*/ 4003 w 4003"/>
              <a:gd name="connsiteY2" fmla="*/ 1844 h 2538"/>
              <a:gd name="connsiteX3" fmla="*/ 25 w 4003"/>
              <a:gd name="connsiteY3" fmla="*/ 11 h 2538"/>
              <a:gd name="connsiteX4" fmla="*/ 0 w 4003"/>
              <a:gd name="connsiteY4" fmla="*/ 0 h 2538"/>
              <a:gd name="connsiteX0" fmla="*/ 553 w 4531"/>
              <a:gd name="connsiteY0" fmla="*/ 0 h 2527"/>
              <a:gd name="connsiteX1" fmla="*/ 1213 w 4531"/>
              <a:gd name="connsiteY1" fmla="*/ 2527 h 2527"/>
              <a:gd name="connsiteX2" fmla="*/ 4531 w 4531"/>
              <a:gd name="connsiteY2" fmla="*/ 1833 h 2527"/>
              <a:gd name="connsiteX3" fmla="*/ 553 w 4531"/>
              <a:gd name="connsiteY3" fmla="*/ 0 h 2527"/>
              <a:gd name="connsiteX0" fmla="*/ 3 w 3981"/>
              <a:gd name="connsiteY0" fmla="*/ 0 h 2527"/>
              <a:gd name="connsiteX1" fmla="*/ 663 w 3981"/>
              <a:gd name="connsiteY1" fmla="*/ 2527 h 2527"/>
              <a:gd name="connsiteX2" fmla="*/ 3981 w 3981"/>
              <a:gd name="connsiteY2" fmla="*/ 1833 h 2527"/>
              <a:gd name="connsiteX3" fmla="*/ 3 w 3981"/>
              <a:gd name="connsiteY3" fmla="*/ 0 h 2527"/>
              <a:gd name="connsiteX0" fmla="*/ 0 w 3978"/>
              <a:gd name="connsiteY0" fmla="*/ 0 h 2527"/>
              <a:gd name="connsiteX1" fmla="*/ 660 w 3978"/>
              <a:gd name="connsiteY1" fmla="*/ 2527 h 2527"/>
              <a:gd name="connsiteX2" fmla="*/ 3978 w 3978"/>
              <a:gd name="connsiteY2" fmla="*/ 1833 h 2527"/>
              <a:gd name="connsiteX3" fmla="*/ 0 w 3978"/>
              <a:gd name="connsiteY3" fmla="*/ 0 h 2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8" h="2527">
                <a:moveTo>
                  <a:pt x="0" y="0"/>
                </a:moveTo>
                <a:cubicBezTo>
                  <a:pt x="90" y="449"/>
                  <a:pt x="484" y="1911"/>
                  <a:pt x="660" y="2527"/>
                </a:cubicBezTo>
                <a:lnTo>
                  <a:pt x="3978" y="1833"/>
                </a:lnTo>
                <a:lnTo>
                  <a:pt x="0" y="0"/>
                </a:lnTo>
              </a:path>
            </a:pathLst>
          </a:custGeom>
          <a:solidFill>
            <a:schemeClr val="accent4">
              <a:lumMod val="20000"/>
              <a:lumOff val="80000"/>
              <a:alpha val="26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grpSp>
        <p:nvGrpSpPr>
          <p:cNvPr id="107" name="그룹 106"/>
          <p:cNvGrpSpPr/>
          <p:nvPr/>
        </p:nvGrpSpPr>
        <p:grpSpPr>
          <a:xfrm>
            <a:off x="-1" y="0"/>
            <a:ext cx="12192001" cy="6858001"/>
            <a:chOff x="-1" y="0"/>
            <a:chExt cx="9144001" cy="6858001"/>
          </a:xfrm>
        </p:grpSpPr>
        <p:sp>
          <p:nvSpPr>
            <p:cNvPr id="102" name="자유형: 도형 101"/>
            <p:cNvSpPr/>
            <p:nvPr/>
          </p:nvSpPr>
          <p:spPr>
            <a:xfrm>
              <a:off x="0" y="6184705"/>
              <a:ext cx="2309196" cy="673295"/>
            </a:xfrm>
            <a:custGeom>
              <a:avLst/>
              <a:gdLst>
                <a:gd name="connsiteX0" fmla="*/ 1754 w 1942"/>
                <a:gd name="connsiteY0" fmla="*/ 0 h 560"/>
                <a:gd name="connsiteX1" fmla="*/ 0 w 1942"/>
                <a:gd name="connsiteY1" fmla="*/ 367 h 560"/>
                <a:gd name="connsiteX2" fmla="*/ 0 w 1942"/>
                <a:gd name="connsiteY2" fmla="*/ 560 h 560"/>
                <a:gd name="connsiteX3" fmla="*/ 1942 w 1942"/>
                <a:gd name="connsiteY3" fmla="*/ 560 h 560"/>
                <a:gd name="connsiteX4" fmla="*/ 1754 w 1942"/>
                <a:gd name="connsiteY4" fmla="*/ 0 h 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" h="560">
                  <a:moveTo>
                    <a:pt x="1754" y="0"/>
                  </a:moveTo>
                  <a:lnTo>
                    <a:pt x="0" y="367"/>
                  </a:lnTo>
                  <a:lnTo>
                    <a:pt x="0" y="560"/>
                  </a:lnTo>
                  <a:lnTo>
                    <a:pt x="1942" y="560"/>
                  </a:lnTo>
                  <a:cubicBezTo>
                    <a:pt x="1879" y="373"/>
                    <a:pt x="1817" y="187"/>
                    <a:pt x="1754" y="0"/>
                  </a:cubicBezTo>
                </a:path>
              </a:pathLst>
            </a:custGeom>
            <a:solidFill>
              <a:srgbClr val="B6B8BA">
                <a:alpha val="15000"/>
              </a:srgb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grpSp>
          <p:nvGrpSpPr>
            <p:cNvPr id="106" name="그룹 105"/>
            <p:cNvGrpSpPr/>
            <p:nvPr/>
          </p:nvGrpSpPr>
          <p:grpSpPr>
            <a:xfrm>
              <a:off x="-1" y="0"/>
              <a:ext cx="9144001" cy="6858001"/>
              <a:chOff x="-1" y="0"/>
              <a:chExt cx="9144001" cy="6858001"/>
            </a:xfrm>
          </p:grpSpPr>
          <p:sp>
            <p:nvSpPr>
              <p:cNvPr id="98" name="자유형: 도형 97"/>
              <p:cNvSpPr/>
              <p:nvPr/>
            </p:nvSpPr>
            <p:spPr>
              <a:xfrm>
                <a:off x="428023" y="0"/>
                <a:ext cx="2026194" cy="3135635"/>
              </a:xfrm>
              <a:custGeom>
                <a:avLst/>
                <a:gdLst/>
                <a:ahLst/>
                <a:cxnLst>
                  <a:cxn ang="0">
                    <a:pos x="1704" y="0"/>
                  </a:cxn>
                  <a:cxn ang="0">
                    <a:pos x="0" y="0"/>
                  </a:cxn>
                  <a:cxn ang="0">
                    <a:pos x="711" y="2609"/>
                  </a:cxn>
                  <a:cxn ang="0">
                    <a:pos x="1704" y="0"/>
                  </a:cxn>
                </a:cxnLst>
                <a:rect l="0" t="0" r="r" b="b"/>
                <a:pathLst>
                  <a:path w="1704" h="2609">
                    <a:moveTo>
                      <a:pt x="1704" y="0"/>
                    </a:moveTo>
                    <a:lnTo>
                      <a:pt x="0" y="0"/>
                    </a:lnTo>
                    <a:lnTo>
                      <a:pt x="711" y="2609"/>
                    </a:lnTo>
                    <a:lnTo>
                      <a:pt x="1704" y="0"/>
                    </a:lnTo>
                  </a:path>
                </a:pathLst>
              </a:custGeom>
              <a:solidFill>
                <a:schemeClr val="accent1">
                  <a:lumMod val="20000"/>
                  <a:lumOff val="80000"/>
                  <a:alpha val="31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99" name="자유형: 도형 98"/>
              <p:cNvSpPr/>
              <p:nvPr/>
            </p:nvSpPr>
            <p:spPr>
              <a:xfrm>
                <a:off x="6028605" y="4696234"/>
                <a:ext cx="3115394" cy="1976604"/>
              </a:xfrm>
              <a:custGeom>
                <a:avLst/>
                <a:gdLst>
                  <a:gd name="connsiteX0" fmla="*/ 2610 w 2610"/>
                  <a:gd name="connsiteY0" fmla="*/ 0 h 1645"/>
                  <a:gd name="connsiteX1" fmla="*/ 0 w 2610"/>
                  <a:gd name="connsiteY1" fmla="*/ 535 h 1645"/>
                  <a:gd name="connsiteX2" fmla="*/ 2610 w 2610"/>
                  <a:gd name="connsiteY2" fmla="*/ 1645 h 1645"/>
                  <a:gd name="connsiteX3" fmla="*/ 2610 w 2610"/>
                  <a:gd name="connsiteY3" fmla="*/ 0 h 1645"/>
                  <a:gd name="connsiteX0" fmla="*/ 2620 w 2620"/>
                  <a:gd name="connsiteY0" fmla="*/ 0 h 1645"/>
                  <a:gd name="connsiteX1" fmla="*/ 0 w 2620"/>
                  <a:gd name="connsiteY1" fmla="*/ 541 h 1645"/>
                  <a:gd name="connsiteX2" fmla="*/ 2620 w 2620"/>
                  <a:gd name="connsiteY2" fmla="*/ 1645 h 1645"/>
                  <a:gd name="connsiteX3" fmla="*/ 2620 w 2620"/>
                  <a:gd name="connsiteY3" fmla="*/ 0 h 1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0" h="1645">
                    <a:moveTo>
                      <a:pt x="2620" y="0"/>
                    </a:moveTo>
                    <a:lnTo>
                      <a:pt x="0" y="541"/>
                    </a:lnTo>
                    <a:lnTo>
                      <a:pt x="2620" y="1645"/>
                    </a:lnTo>
                    <a:lnTo>
                      <a:pt x="2620" y="0"/>
                    </a:lnTo>
                  </a:path>
                </a:pathLst>
              </a:custGeom>
              <a:solidFill>
                <a:srgbClr val="C6C8CA">
                  <a:alpha val="17000"/>
                </a:srgb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01" name="자유형: 도형 100"/>
              <p:cNvSpPr/>
              <p:nvPr/>
            </p:nvSpPr>
            <p:spPr>
              <a:xfrm>
                <a:off x="2089194" y="5345523"/>
                <a:ext cx="7054806" cy="1512478"/>
              </a:xfrm>
              <a:custGeom>
                <a:avLst/>
                <a:gdLst>
                  <a:gd name="connsiteX0" fmla="*/ 3491 w 5944"/>
                  <a:gd name="connsiteY0" fmla="*/ 0 h 1293"/>
                  <a:gd name="connsiteX1" fmla="*/ 0 w 5944"/>
                  <a:gd name="connsiteY1" fmla="*/ 743 h 1293"/>
                  <a:gd name="connsiteX2" fmla="*/ 194 w 5944"/>
                  <a:gd name="connsiteY2" fmla="*/ 1293 h 1293"/>
                  <a:gd name="connsiteX3" fmla="*/ 5944 w 5944"/>
                  <a:gd name="connsiteY3" fmla="*/ 1293 h 1293"/>
                  <a:gd name="connsiteX4" fmla="*/ 5944 w 5944"/>
                  <a:gd name="connsiteY4" fmla="*/ 1130 h 1293"/>
                  <a:gd name="connsiteX5" fmla="*/ 3491 w 5944"/>
                  <a:gd name="connsiteY5" fmla="*/ 0 h 1293"/>
                  <a:gd name="connsiteX0" fmla="*/ 3347 w 5944"/>
                  <a:gd name="connsiteY0" fmla="*/ 0 h 1264"/>
                  <a:gd name="connsiteX1" fmla="*/ 0 w 5944"/>
                  <a:gd name="connsiteY1" fmla="*/ 714 h 1264"/>
                  <a:gd name="connsiteX2" fmla="*/ 194 w 5944"/>
                  <a:gd name="connsiteY2" fmla="*/ 1264 h 1264"/>
                  <a:gd name="connsiteX3" fmla="*/ 5944 w 5944"/>
                  <a:gd name="connsiteY3" fmla="*/ 1264 h 1264"/>
                  <a:gd name="connsiteX4" fmla="*/ 5944 w 5944"/>
                  <a:gd name="connsiteY4" fmla="*/ 1101 h 1264"/>
                  <a:gd name="connsiteX5" fmla="*/ 3347 w 5944"/>
                  <a:gd name="connsiteY5" fmla="*/ 0 h 1264"/>
                  <a:gd name="connsiteX0" fmla="*/ 3323 w 5944"/>
                  <a:gd name="connsiteY0" fmla="*/ 0 h 1257"/>
                  <a:gd name="connsiteX1" fmla="*/ 0 w 5944"/>
                  <a:gd name="connsiteY1" fmla="*/ 707 h 1257"/>
                  <a:gd name="connsiteX2" fmla="*/ 194 w 5944"/>
                  <a:gd name="connsiteY2" fmla="*/ 1257 h 1257"/>
                  <a:gd name="connsiteX3" fmla="*/ 5944 w 5944"/>
                  <a:gd name="connsiteY3" fmla="*/ 1257 h 1257"/>
                  <a:gd name="connsiteX4" fmla="*/ 5944 w 5944"/>
                  <a:gd name="connsiteY4" fmla="*/ 1094 h 1257"/>
                  <a:gd name="connsiteX5" fmla="*/ 3323 w 5944"/>
                  <a:gd name="connsiteY5" fmla="*/ 0 h 1257"/>
                  <a:gd name="connsiteX0" fmla="*/ 3279 w 5900"/>
                  <a:gd name="connsiteY0" fmla="*/ 0 h 1257"/>
                  <a:gd name="connsiteX1" fmla="*/ 0 w 5900"/>
                  <a:gd name="connsiteY1" fmla="*/ 687 h 1257"/>
                  <a:gd name="connsiteX2" fmla="*/ 150 w 5900"/>
                  <a:gd name="connsiteY2" fmla="*/ 1257 h 1257"/>
                  <a:gd name="connsiteX3" fmla="*/ 5900 w 5900"/>
                  <a:gd name="connsiteY3" fmla="*/ 1257 h 1257"/>
                  <a:gd name="connsiteX4" fmla="*/ 5900 w 5900"/>
                  <a:gd name="connsiteY4" fmla="*/ 1094 h 1257"/>
                  <a:gd name="connsiteX5" fmla="*/ 3279 w 5900"/>
                  <a:gd name="connsiteY5" fmla="*/ 0 h 1257"/>
                  <a:gd name="connsiteX0" fmla="*/ 3314 w 5935"/>
                  <a:gd name="connsiteY0" fmla="*/ 0 h 1257"/>
                  <a:gd name="connsiteX1" fmla="*/ 0 w 5935"/>
                  <a:gd name="connsiteY1" fmla="*/ 695 h 1257"/>
                  <a:gd name="connsiteX2" fmla="*/ 185 w 5935"/>
                  <a:gd name="connsiteY2" fmla="*/ 1257 h 1257"/>
                  <a:gd name="connsiteX3" fmla="*/ 5935 w 5935"/>
                  <a:gd name="connsiteY3" fmla="*/ 1257 h 1257"/>
                  <a:gd name="connsiteX4" fmla="*/ 5935 w 5935"/>
                  <a:gd name="connsiteY4" fmla="*/ 1094 h 1257"/>
                  <a:gd name="connsiteX5" fmla="*/ 3314 w 5935"/>
                  <a:gd name="connsiteY5" fmla="*/ 0 h 1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35" h="1257">
                    <a:moveTo>
                      <a:pt x="3314" y="0"/>
                    </a:moveTo>
                    <a:lnTo>
                      <a:pt x="0" y="695"/>
                    </a:lnTo>
                    <a:cubicBezTo>
                      <a:pt x="51" y="884"/>
                      <a:pt x="134" y="1068"/>
                      <a:pt x="185" y="1257"/>
                    </a:cubicBezTo>
                    <a:lnTo>
                      <a:pt x="5935" y="1257"/>
                    </a:lnTo>
                    <a:lnTo>
                      <a:pt x="5935" y="1094"/>
                    </a:lnTo>
                    <a:lnTo>
                      <a:pt x="3314" y="0"/>
                    </a:lnTo>
                  </a:path>
                </a:pathLst>
              </a:custGeom>
              <a:solidFill>
                <a:srgbClr val="B6B8BA">
                  <a:alpha val="6000"/>
                </a:srgb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03" name="자유형: 도형 102"/>
              <p:cNvSpPr/>
              <p:nvPr/>
            </p:nvSpPr>
            <p:spPr>
              <a:xfrm>
                <a:off x="-1" y="0"/>
                <a:ext cx="1281830" cy="3138040"/>
              </a:xfrm>
              <a:custGeom>
                <a:avLst/>
                <a:gdLst/>
                <a:ahLst/>
                <a:cxnLst>
                  <a:cxn ang="0">
                    <a:pos x="372" y="0"/>
                  </a:cxn>
                  <a:cxn ang="0">
                    <a:pos x="1" y="0"/>
                  </a:cxn>
                  <a:cxn ang="0">
                    <a:pos x="0" y="2121"/>
                  </a:cxn>
                  <a:cxn ang="0">
                    <a:pos x="1078" y="2609"/>
                  </a:cxn>
                  <a:cxn ang="0">
                    <a:pos x="372" y="0"/>
                  </a:cxn>
                </a:cxnLst>
                <a:rect l="0" t="0" r="r" b="b"/>
                <a:pathLst>
                  <a:path w="1078" h="2609">
                    <a:moveTo>
                      <a:pt x="372" y="0"/>
                    </a:moveTo>
                    <a:lnTo>
                      <a:pt x="1" y="0"/>
                    </a:lnTo>
                    <a:lnTo>
                      <a:pt x="0" y="2121"/>
                    </a:lnTo>
                    <a:lnTo>
                      <a:pt x="1078" y="2609"/>
                    </a:lnTo>
                    <a:lnTo>
                      <a:pt x="372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  <a:alpha val="27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97" name="자유형: 도형 96"/>
              <p:cNvSpPr/>
              <p:nvPr/>
            </p:nvSpPr>
            <p:spPr>
              <a:xfrm>
                <a:off x="1" y="2551106"/>
                <a:ext cx="1285398" cy="4121532"/>
              </a:xfrm>
              <a:custGeom>
                <a:avLst/>
                <a:gdLst>
                  <a:gd name="connsiteX0" fmla="*/ 0 w 1081"/>
                  <a:gd name="connsiteY0" fmla="*/ 0 h 3427"/>
                  <a:gd name="connsiteX1" fmla="*/ 0 w 1081"/>
                  <a:gd name="connsiteY1" fmla="*/ 3427 h 3427"/>
                  <a:gd name="connsiteX2" fmla="*/ 1081 w 1081"/>
                  <a:gd name="connsiteY2" fmla="*/ 490 h 3427"/>
                  <a:gd name="connsiteX3" fmla="*/ 0 w 1081"/>
                  <a:gd name="connsiteY3" fmla="*/ 0 h 3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1" h="3427">
                    <a:moveTo>
                      <a:pt x="0" y="0"/>
                    </a:moveTo>
                    <a:lnTo>
                      <a:pt x="0" y="3427"/>
                    </a:lnTo>
                    <a:lnTo>
                      <a:pt x="1081" y="49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  <a:alpha val="8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</p:grp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31799" y="123802"/>
            <a:ext cx="11302999" cy="939784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31799" y="1308100"/>
            <a:ext cx="11302999" cy="4960939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  <a:p>
            <a:pPr lvl="8">
              <a:defRPr lang="ko-KR" altLang="en-US"/>
            </a:pP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FD839B8E-F55D-4BF8-852C-25AF74D46B3E}" type="datetime1">
              <a:rPr lang="ko-KR" altLang="en-US"/>
              <a:pPr>
                <a:defRPr lang="ko-KR" altLang="en-US"/>
              </a:pPr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</p:sldLayoutIdLst>
  <p:transition/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3800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66700" indent="-306700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SzPct val="80000"/>
        <a:buFont typeface="Wingdings 3"/>
        <a:buChar char=""/>
        <a:defRPr sz="2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447675" indent="-25717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Wingdings"/>
        <a:buChar char="§"/>
        <a:defRPr sz="20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2pPr>
      <a:lvl3pPr marL="628650" indent="-18097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Arial"/>
        <a:buChar char="•"/>
        <a:defRPr sz="18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3pPr>
      <a:lvl4pPr marL="809625" indent="-18097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Arial"/>
        <a:buChar char="–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4pPr>
      <a:lvl5pPr marL="990600" indent="-171450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Arial"/>
        <a:buChar char="»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5pPr>
      <a:lvl6pPr marL="1160463" indent="-173038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6pPr>
      <a:lvl7pPr marL="1349375" indent="-188913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tabLst>
          <a:tab pos="1349375" algn="l"/>
        </a:tabLst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7pPr>
      <a:lvl8pPr marL="1524000" indent="-17462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8pPr>
      <a:lvl9pPr marL="1698625" indent="-17462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725784" y="4140092"/>
            <a:ext cx="654724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lang="en-US" altLang="ko-KR" sz="2400" spc="-150" dirty="0">
                <a:solidFill>
                  <a:srgbClr val="000000"/>
                </a:solidFill>
              </a:rPr>
              <a:t>DPACS (</a:t>
            </a:r>
            <a:r>
              <a:rPr lang="en-US" altLang="ko-KR" sz="2400" dirty="0">
                <a:solidFill>
                  <a:srgbClr val="000000"/>
                </a:solidFill>
              </a:rPr>
              <a:t>Disabled Parking Area Control System</a:t>
            </a:r>
            <a:r>
              <a:rPr lang="en-US" altLang="ko-KR" sz="2400" spc="-150" dirty="0">
                <a:solidFill>
                  <a:srgbClr val="000000"/>
                </a:solidFill>
              </a:rPr>
              <a:t>)</a:t>
            </a:r>
            <a:endParaRPr lang="ko-KR" altLang="en-US" sz="2400" spc="-150" dirty="0">
              <a:solidFill>
                <a:srgbClr val="000000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017773" y="3603285"/>
            <a:ext cx="9287535" cy="109733"/>
            <a:chOff x="3960552" y="3116906"/>
            <a:chExt cx="3881198" cy="0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3960552" y="3116906"/>
              <a:ext cx="988541" cy="0"/>
            </a:xfrm>
            <a:prstGeom prst="line">
              <a:avLst/>
            </a:prstGeom>
            <a:ln w="22225">
              <a:solidFill>
                <a:srgbClr val="2860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4924771" y="3116906"/>
              <a:ext cx="988541" cy="0"/>
            </a:xfrm>
            <a:prstGeom prst="line">
              <a:avLst/>
            </a:prstGeom>
            <a:ln w="22225">
              <a:solidFill>
                <a:srgbClr val="77AD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5888990" y="3116906"/>
              <a:ext cx="988541" cy="0"/>
            </a:xfrm>
            <a:prstGeom prst="line">
              <a:avLst/>
            </a:prstGeom>
            <a:ln w="22225">
              <a:solidFill>
                <a:srgbClr val="A1C8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6853209" y="3116906"/>
              <a:ext cx="988541" cy="0"/>
            </a:xfrm>
            <a:prstGeom prst="line">
              <a:avLst/>
            </a:prstGeom>
            <a:ln w="22225">
              <a:solidFill>
                <a:srgbClr val="D3DFE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627434" y="5842337"/>
            <a:ext cx="456456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ko-KR" altLang="en-US" sz="2000" spc="-15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김양규</a:t>
            </a:r>
            <a:r>
              <a:rPr lang="en-US" altLang="ko-KR" sz="2000" spc="-15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 </a:t>
            </a:r>
            <a:r>
              <a:rPr lang="ko-KR" altLang="en-US" sz="2000" spc="-15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전자 정보 통신공학과</a:t>
            </a:r>
            <a:r>
              <a:rPr lang="en-US" altLang="ko-KR" sz="2000" spc="-15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	</a:t>
            </a:r>
          </a:p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ko-KR" altLang="en-US" sz="2000" spc="-15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최준영  전자 정보 통신공학과</a:t>
            </a:r>
            <a:endParaRPr lang="en-US" altLang="ko-KR" sz="2000" spc="-15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ko-KR" altLang="en-US" sz="2000" spc="-15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안유정</a:t>
            </a:r>
            <a:r>
              <a:rPr lang="ko-KR" altLang="en-US" sz="2000" spc="-15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전자정보 통신공학과</a:t>
            </a:r>
            <a:r>
              <a:rPr lang="en-US" altLang="ko-KR" sz="2000" spc="-15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/</a:t>
            </a:r>
            <a:r>
              <a:rPr lang="ko-KR" altLang="en-US" sz="2000" spc="-15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정보보안학과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0"/>
            <a:ext cx="374814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lang="en-US" altLang="ko-KR" sz="2400" spc="-150" dirty="0">
                <a:solidFill>
                  <a:srgbClr val="000000"/>
                </a:solidFill>
              </a:rPr>
              <a:t>2018 Open Source</a:t>
            </a:r>
            <a:r>
              <a:rPr lang="ko-KR" altLang="en-US" sz="2400" spc="-150" dirty="0">
                <a:solidFill>
                  <a:srgbClr val="000000"/>
                </a:solidFill>
              </a:rPr>
              <a:t> </a:t>
            </a:r>
            <a:r>
              <a:rPr lang="en-US" altLang="ko-KR" sz="2400" spc="-150" dirty="0">
                <a:solidFill>
                  <a:srgbClr val="000000"/>
                </a:solidFill>
              </a:rPr>
              <a:t> </a:t>
            </a:r>
            <a:r>
              <a:rPr lang="ko-KR" altLang="en-US" sz="2400" spc="-150" dirty="0">
                <a:solidFill>
                  <a:srgbClr val="000000"/>
                </a:solidFill>
              </a:rPr>
              <a:t>경진대회</a:t>
            </a:r>
            <a:endParaRPr lang="en-US" altLang="ko-KR" sz="2400" spc="-150" dirty="0">
              <a:solidFill>
                <a:srgbClr val="00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l="17500" t="22490" r="16390" b="23940"/>
          <a:stretch>
            <a:fillRect/>
          </a:stretch>
        </p:blipFill>
        <p:spPr>
          <a:xfrm>
            <a:off x="710694" y="2412861"/>
            <a:ext cx="1095500" cy="119042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870983" y="2466569"/>
            <a:ext cx="961032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6000" b="1" dirty="0">
                <a:latin typeface="함초롬돋움"/>
                <a:ea typeface="함초롬돋움"/>
                <a:cs typeface="함초롬돋움"/>
              </a:rPr>
              <a:t>장애인주차구역 단속 시스템</a:t>
            </a:r>
            <a:endParaRPr lang="ko-KR" altLang="en-US" sz="6000" b="1" dirty="0">
              <a:latin typeface="함초롬돋움"/>
              <a:cs typeface="함초롬돋움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819215-FC47-4D29-B9EF-152A2F992696}"/>
              </a:ext>
            </a:extLst>
          </p:cNvPr>
          <p:cNvSpPr txBox="1"/>
          <p:nvPr/>
        </p:nvSpPr>
        <p:spPr>
          <a:xfrm>
            <a:off x="9422780" y="-1"/>
            <a:ext cx="2769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</a:rPr>
              <a:t>2018</a:t>
            </a:r>
            <a:r>
              <a:rPr lang="ko-KR" altLang="en-US" sz="2400" dirty="0">
                <a:solidFill>
                  <a:srgbClr val="000000"/>
                </a:solidFill>
              </a:rPr>
              <a:t>년 </a:t>
            </a:r>
            <a:r>
              <a:rPr lang="en-US" altLang="ko-KR" sz="2400" dirty="0">
                <a:solidFill>
                  <a:srgbClr val="000000"/>
                </a:solidFill>
              </a:rPr>
              <a:t>12</a:t>
            </a:r>
            <a:r>
              <a:rPr lang="ko-KR" altLang="en-US" sz="2400" dirty="0">
                <a:solidFill>
                  <a:srgbClr val="000000"/>
                </a:solidFill>
              </a:rPr>
              <a:t>월 </a:t>
            </a:r>
            <a:r>
              <a:rPr lang="en-US" altLang="ko-KR" sz="2400" dirty="0">
                <a:solidFill>
                  <a:srgbClr val="000000"/>
                </a:solidFill>
              </a:rPr>
              <a:t>11</a:t>
            </a:r>
            <a:r>
              <a:rPr lang="ko-KR" altLang="en-US" sz="2400" dirty="0">
                <a:solidFill>
                  <a:srgbClr val="000000"/>
                </a:solidFill>
              </a:rPr>
              <a:t>일</a:t>
            </a:r>
            <a:endParaRPr lang="en-US" altLang="ko-KR" sz="2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 rot="5400000">
            <a:off x="138515" y="207814"/>
            <a:ext cx="130687" cy="0"/>
          </a:xfrm>
          <a:prstGeom prst="line">
            <a:avLst/>
          </a:prstGeom>
          <a:ln w="73025">
            <a:solidFill>
              <a:srgbClr val="2860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rot="5400000">
            <a:off x="138515" y="335286"/>
            <a:ext cx="130687" cy="0"/>
          </a:xfrm>
          <a:prstGeom prst="line">
            <a:avLst/>
          </a:prstGeom>
          <a:ln w="73025">
            <a:solidFill>
              <a:srgbClr val="77AD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rot="5400000">
            <a:off x="138515" y="462757"/>
            <a:ext cx="130687" cy="0"/>
          </a:xfrm>
          <a:prstGeom prst="line">
            <a:avLst/>
          </a:prstGeom>
          <a:ln w="73025">
            <a:solidFill>
              <a:srgbClr val="A1C8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rot="5400000">
            <a:off x="138515" y="590229"/>
            <a:ext cx="130687" cy="0"/>
          </a:xfrm>
          <a:prstGeom prst="line">
            <a:avLst/>
          </a:prstGeom>
          <a:ln w="73025">
            <a:solidFill>
              <a:srgbClr val="D3DF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03039" y="159783"/>
            <a:ext cx="1474326" cy="4860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600" b="1" spc="-150">
                <a:latin typeface="함초롬돋움"/>
                <a:ea typeface="함초롬돋움"/>
                <a:cs typeface="함초롬돋움"/>
              </a:rPr>
              <a:t>상세 로직</a:t>
            </a:r>
            <a:endParaRPr lang="ko-KR" altLang="en-US" sz="2600" b="1" spc="-150">
              <a:latin typeface="함초롬돋움"/>
              <a:cs typeface="함초롬돋움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2146029" y="376896"/>
            <a:ext cx="55101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760728" y="160974"/>
            <a:ext cx="1493137" cy="3895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 spc="-150">
                <a:solidFill>
                  <a:schemeClr val="bg1">
                    <a:lumMod val="50000"/>
                  </a:schemeClr>
                </a:solidFill>
              </a:rPr>
              <a:t>open source</a:t>
            </a:r>
          </a:p>
        </p:txBody>
      </p:sp>
      <p:sp>
        <p:nvSpPr>
          <p:cNvPr id="36" name="타원 35"/>
          <p:cNvSpPr/>
          <p:nvPr/>
        </p:nvSpPr>
        <p:spPr>
          <a:xfrm>
            <a:off x="609601" y="955786"/>
            <a:ext cx="752474" cy="752474"/>
          </a:xfrm>
          <a:prstGeom prst="ellipse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85802" y="1031987"/>
            <a:ext cx="600072" cy="600072"/>
          </a:xfrm>
          <a:prstGeom prst="ellipse">
            <a:avLst/>
          </a:prstGeom>
          <a:solidFill>
            <a:srgbClr val="77ADC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790575" y="1136759"/>
            <a:ext cx="390526" cy="390526"/>
          </a:xfrm>
          <a:prstGeom prst="ellipse">
            <a:avLst/>
          </a:prstGeom>
          <a:solidFill>
            <a:srgbClr val="286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cxnSp>
        <p:nvCxnSpPr>
          <p:cNvPr id="8" name="직선 연결선 7"/>
          <p:cNvCxnSpPr>
            <a:cxnSpLocks/>
            <a:stCxn id="4" idx="4"/>
          </p:cNvCxnSpPr>
          <p:nvPr/>
        </p:nvCxnSpPr>
        <p:spPr>
          <a:xfrm rot="16200000" flipH="1">
            <a:off x="-1676108" y="4189232"/>
            <a:ext cx="5330714" cy="6820"/>
          </a:xfrm>
          <a:prstGeom prst="line">
            <a:avLst/>
          </a:prstGeom>
          <a:ln w="19050">
            <a:solidFill>
              <a:srgbClr val="2860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06526" y="1117712"/>
            <a:ext cx="3449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spc="-150">
                <a:solidFill>
                  <a:schemeClr val="bg1"/>
                </a:solidFill>
                <a:latin typeface="+mn-lt"/>
                <a:ea typeface="+mn-ea"/>
                <a:cs typeface="+mn-cs"/>
              </a:rPr>
              <a:t>1</a:t>
            </a:r>
            <a:endParaRPr lang="ko-KR" altLang="en-US" sz="2400" spc="-15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평행 사변형 12"/>
          <p:cNvSpPr/>
          <p:nvPr/>
        </p:nvSpPr>
        <p:spPr>
          <a:xfrm>
            <a:off x="1590674" y="1215758"/>
            <a:ext cx="547171" cy="210370"/>
          </a:xfrm>
          <a:prstGeom prst="parallelogram">
            <a:avLst>
              <a:gd name="adj" fmla="val 25000"/>
            </a:avLst>
          </a:prstGeom>
          <a:solidFill>
            <a:srgbClr val="A1C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558225" y="1062349"/>
            <a:ext cx="514415" cy="516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150" dirty="0">
                <a:latin typeface="함초롬돋움"/>
                <a:ea typeface="함초롬돋움"/>
                <a:cs typeface="함초롬돋움"/>
              </a:rPr>
              <a:t>웹</a:t>
            </a:r>
            <a:endParaRPr lang="ko-KR" altLang="en-US" sz="2800" b="1" spc="-150" dirty="0">
              <a:latin typeface="함초롬돋움"/>
              <a:cs typeface="함초롬돋움"/>
            </a:endParaRPr>
          </a:p>
        </p:txBody>
      </p:sp>
      <p:grpSp>
        <p:nvGrpSpPr>
          <p:cNvPr id="91" name="그룹 90"/>
          <p:cNvGrpSpPr/>
          <p:nvPr/>
        </p:nvGrpSpPr>
        <p:grpSpPr>
          <a:xfrm>
            <a:off x="5798483" y="252534"/>
            <a:ext cx="595034" cy="118974"/>
            <a:chOff x="4669719" y="236112"/>
            <a:chExt cx="595034" cy="118974"/>
          </a:xfrm>
        </p:grpSpPr>
        <p:sp>
          <p:nvSpPr>
            <p:cNvPr id="92" name="타원 4"/>
            <p:cNvSpPr/>
            <p:nvPr/>
          </p:nvSpPr>
          <p:spPr>
            <a:xfrm>
              <a:off x="4669719" y="262305"/>
              <a:ext cx="66588" cy="66588"/>
            </a:xfrm>
            <a:prstGeom prst="ellipse">
              <a:avLst/>
            </a:prstGeom>
            <a:solidFill>
              <a:srgbClr val="2860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3" name="타원 63"/>
            <p:cNvSpPr/>
            <p:nvPr/>
          </p:nvSpPr>
          <p:spPr>
            <a:xfrm>
              <a:off x="4919751" y="236112"/>
              <a:ext cx="118974" cy="118974"/>
            </a:xfrm>
            <a:prstGeom prst="ellipse">
              <a:avLst/>
            </a:prstGeom>
            <a:solidFill>
              <a:srgbClr val="77AD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4" name="타원 73"/>
            <p:cNvSpPr/>
            <p:nvPr/>
          </p:nvSpPr>
          <p:spPr>
            <a:xfrm>
              <a:off x="5198165" y="262305"/>
              <a:ext cx="66588" cy="66588"/>
            </a:xfrm>
            <a:prstGeom prst="ellipse">
              <a:avLst/>
            </a:prstGeom>
            <a:solidFill>
              <a:srgbClr val="A1C8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DBA7123-8957-42B3-9C27-B2ADAE1F25E2}"/>
              </a:ext>
            </a:extLst>
          </p:cNvPr>
          <p:cNvSpPr txBox="1"/>
          <p:nvPr/>
        </p:nvSpPr>
        <p:spPr>
          <a:xfrm>
            <a:off x="1322299" y="2124814"/>
            <a:ext cx="6315673" cy="2949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rgbClr val="000000"/>
                </a:solidFill>
              </a:rPr>
              <a:t>서버</a:t>
            </a:r>
            <a:r>
              <a:rPr lang="en-US" altLang="ko-KR" dirty="0">
                <a:solidFill>
                  <a:srgbClr val="000000"/>
                </a:solidFill>
              </a:rPr>
              <a:t>(</a:t>
            </a:r>
            <a:r>
              <a:rPr lang="ko-KR" altLang="en-US" dirty="0" err="1">
                <a:solidFill>
                  <a:srgbClr val="000000"/>
                </a:solidFill>
              </a:rPr>
              <a:t>라즈베리파이</a:t>
            </a:r>
            <a:r>
              <a:rPr lang="en-US" altLang="ko-KR" dirty="0">
                <a:solidFill>
                  <a:srgbClr val="000000"/>
                </a:solidFill>
              </a:rPr>
              <a:t>)</a:t>
            </a:r>
            <a:r>
              <a:rPr lang="ko-KR" altLang="en-US" dirty="0">
                <a:solidFill>
                  <a:srgbClr val="000000"/>
                </a:solidFill>
              </a:rPr>
              <a:t>와 클라이언트</a:t>
            </a:r>
            <a:r>
              <a:rPr lang="en-US" altLang="ko-KR" dirty="0">
                <a:solidFill>
                  <a:srgbClr val="000000"/>
                </a:solidFill>
              </a:rPr>
              <a:t>(</a:t>
            </a:r>
            <a:r>
              <a:rPr lang="ko-KR" altLang="en-US" dirty="0">
                <a:solidFill>
                  <a:srgbClr val="000000"/>
                </a:solidFill>
              </a:rPr>
              <a:t>웹서버</a:t>
            </a:r>
            <a:r>
              <a:rPr lang="en-US" altLang="ko-KR" dirty="0">
                <a:solidFill>
                  <a:srgbClr val="000000"/>
                </a:solidFill>
              </a:rPr>
              <a:t>)</a:t>
            </a:r>
            <a:r>
              <a:rPr lang="ko-KR" altLang="en-US" dirty="0">
                <a:solidFill>
                  <a:srgbClr val="000000"/>
                </a:solidFill>
              </a:rPr>
              <a:t>간 </a:t>
            </a:r>
            <a:r>
              <a:rPr lang="en-US" altLang="ko-KR" dirty="0">
                <a:solidFill>
                  <a:srgbClr val="000000"/>
                </a:solidFill>
              </a:rPr>
              <a:t>VPN(Virtual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en-US" altLang="ko-KR" dirty="0">
                <a:solidFill>
                  <a:srgbClr val="000000"/>
                </a:solidFill>
              </a:rPr>
              <a:t>Private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en-US" altLang="ko-KR" dirty="0">
                <a:solidFill>
                  <a:srgbClr val="000000"/>
                </a:solidFill>
              </a:rPr>
              <a:t>Network)</a:t>
            </a:r>
            <a:r>
              <a:rPr lang="ko-KR" altLang="en-US" dirty="0">
                <a:solidFill>
                  <a:srgbClr val="000000"/>
                </a:solidFill>
              </a:rPr>
              <a:t>인 </a:t>
            </a:r>
            <a:r>
              <a:rPr lang="ko-KR" altLang="en-US" dirty="0" err="1">
                <a:solidFill>
                  <a:srgbClr val="000000"/>
                </a:solidFill>
              </a:rPr>
              <a:t>하마치</a:t>
            </a:r>
            <a:r>
              <a:rPr lang="ko-KR" altLang="en-US" dirty="0">
                <a:solidFill>
                  <a:srgbClr val="000000"/>
                </a:solidFill>
              </a:rPr>
              <a:t> 통신 환경속에서 </a:t>
            </a:r>
            <a:r>
              <a:rPr lang="en-US" altLang="ko-KR" dirty="0">
                <a:solidFill>
                  <a:srgbClr val="000000"/>
                </a:solidFill>
              </a:rPr>
              <a:t>TCP/IP </a:t>
            </a:r>
            <a:r>
              <a:rPr lang="ko-KR" altLang="en-US" dirty="0">
                <a:solidFill>
                  <a:srgbClr val="000000"/>
                </a:solidFill>
              </a:rPr>
              <a:t>통신하여 이미지 파일 과 차량번호를 웹서버의 지정된 폴더로  웹에서 받음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rgbClr val="000000"/>
                </a:solidFill>
              </a:rPr>
              <a:t>웹에서 차량 이미지를 보여주기 위해서 지정된 폴더의 </a:t>
            </a:r>
            <a:endParaRPr lang="en-US" altLang="ko-KR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dirty="0">
                <a:solidFill>
                  <a:srgbClr val="000000"/>
                </a:solidFill>
              </a:rPr>
              <a:t>     </a:t>
            </a:r>
            <a:r>
              <a:rPr lang="ko-KR" altLang="en-US" dirty="0">
                <a:solidFill>
                  <a:srgbClr val="000000"/>
                </a:solidFill>
              </a:rPr>
              <a:t>절대 경로를 구하고 이미지 파일만 골라서 이미지에 </a:t>
            </a:r>
            <a:endParaRPr lang="en-US" altLang="ko-KR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dirty="0">
                <a:solidFill>
                  <a:srgbClr val="000000"/>
                </a:solidFill>
              </a:rPr>
              <a:t>     </a:t>
            </a:r>
            <a:r>
              <a:rPr lang="ko-KR" altLang="en-US" dirty="0">
                <a:solidFill>
                  <a:srgbClr val="000000"/>
                </a:solidFill>
              </a:rPr>
              <a:t>웹에서 차량 이미지 사진을 보여줌</a:t>
            </a:r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BF832C-E6CE-48B5-86FA-CCB201F1A13F}"/>
              </a:ext>
            </a:extLst>
          </p:cNvPr>
          <p:cNvSpPr txBox="1"/>
          <p:nvPr/>
        </p:nvSpPr>
        <p:spPr>
          <a:xfrm>
            <a:off x="9069714" y="6299243"/>
            <a:ext cx="1351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rgbClr val="000000"/>
                </a:solidFill>
              </a:rPr>
              <a:t>웹사이트</a:t>
            </a:r>
            <a:endParaRPr lang="ko-KR" altLang="en-US" sz="1600" dirty="0">
              <a:solidFill>
                <a:srgbClr val="00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CA906B-455E-4721-BB71-B4E2626B3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865" y="1426128"/>
            <a:ext cx="4066847" cy="48585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 rot="5400000">
            <a:off x="138515" y="207814"/>
            <a:ext cx="130687" cy="0"/>
          </a:xfrm>
          <a:prstGeom prst="line">
            <a:avLst/>
          </a:prstGeom>
          <a:ln w="73025">
            <a:solidFill>
              <a:srgbClr val="2860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rot="5400000">
            <a:off x="138515" y="335286"/>
            <a:ext cx="130687" cy="0"/>
          </a:xfrm>
          <a:prstGeom prst="line">
            <a:avLst/>
          </a:prstGeom>
          <a:ln w="73025">
            <a:solidFill>
              <a:srgbClr val="77AD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rot="5400000">
            <a:off x="138515" y="462757"/>
            <a:ext cx="130687" cy="0"/>
          </a:xfrm>
          <a:prstGeom prst="line">
            <a:avLst/>
          </a:prstGeom>
          <a:ln w="73025">
            <a:solidFill>
              <a:srgbClr val="A1C8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rot="5400000">
            <a:off x="138515" y="590229"/>
            <a:ext cx="130687" cy="0"/>
          </a:xfrm>
          <a:prstGeom prst="line">
            <a:avLst/>
          </a:prstGeom>
          <a:ln w="73025">
            <a:solidFill>
              <a:srgbClr val="D3DF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03039" y="159783"/>
            <a:ext cx="1474326" cy="4860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600" b="1" spc="-150">
                <a:latin typeface="함초롬돋움"/>
                <a:ea typeface="함초롬돋움"/>
                <a:cs typeface="함초롬돋움"/>
              </a:rPr>
              <a:t>상세 로직</a:t>
            </a:r>
            <a:endParaRPr lang="ko-KR" altLang="en-US" sz="2600" b="1" spc="-150">
              <a:latin typeface="함초롬돋움"/>
              <a:cs typeface="함초롬돋움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2146029" y="376896"/>
            <a:ext cx="55101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760728" y="160974"/>
            <a:ext cx="1493137" cy="3895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 spc="-150">
                <a:solidFill>
                  <a:schemeClr val="bg1">
                    <a:lumMod val="50000"/>
                  </a:schemeClr>
                </a:solidFill>
              </a:rPr>
              <a:t>open source</a:t>
            </a:r>
          </a:p>
        </p:txBody>
      </p:sp>
      <p:sp>
        <p:nvSpPr>
          <p:cNvPr id="36" name="타원 35"/>
          <p:cNvSpPr/>
          <p:nvPr/>
        </p:nvSpPr>
        <p:spPr>
          <a:xfrm>
            <a:off x="609601" y="955786"/>
            <a:ext cx="752474" cy="752474"/>
          </a:xfrm>
          <a:prstGeom prst="ellipse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85802" y="1031987"/>
            <a:ext cx="600072" cy="600072"/>
          </a:xfrm>
          <a:prstGeom prst="ellipse">
            <a:avLst/>
          </a:prstGeom>
          <a:solidFill>
            <a:srgbClr val="77ADC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790575" y="1136759"/>
            <a:ext cx="390526" cy="390526"/>
          </a:xfrm>
          <a:prstGeom prst="ellipse">
            <a:avLst/>
          </a:prstGeom>
          <a:solidFill>
            <a:srgbClr val="286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cxnSp>
        <p:nvCxnSpPr>
          <p:cNvPr id="8" name="직선 연결선 7"/>
          <p:cNvCxnSpPr>
            <a:cxnSpLocks/>
            <a:stCxn id="4" idx="4"/>
          </p:cNvCxnSpPr>
          <p:nvPr/>
        </p:nvCxnSpPr>
        <p:spPr>
          <a:xfrm rot="16200000" flipH="1">
            <a:off x="-1676108" y="4189232"/>
            <a:ext cx="5330714" cy="6820"/>
          </a:xfrm>
          <a:prstGeom prst="line">
            <a:avLst/>
          </a:prstGeom>
          <a:ln w="19050">
            <a:solidFill>
              <a:srgbClr val="2860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06526" y="1117712"/>
            <a:ext cx="3449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spc="-150">
                <a:solidFill>
                  <a:schemeClr val="bg1"/>
                </a:solidFill>
                <a:latin typeface="+mn-lt"/>
                <a:ea typeface="+mn-ea"/>
                <a:cs typeface="+mn-cs"/>
              </a:rPr>
              <a:t>1</a:t>
            </a:r>
            <a:endParaRPr lang="ko-KR" altLang="en-US" sz="2400" spc="-15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평행 사변형 12"/>
          <p:cNvSpPr/>
          <p:nvPr/>
        </p:nvSpPr>
        <p:spPr>
          <a:xfrm>
            <a:off x="1590674" y="1215758"/>
            <a:ext cx="547171" cy="210370"/>
          </a:xfrm>
          <a:prstGeom prst="parallelogram">
            <a:avLst>
              <a:gd name="adj" fmla="val 25000"/>
            </a:avLst>
          </a:prstGeom>
          <a:solidFill>
            <a:srgbClr val="A1C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558225" y="1062349"/>
            <a:ext cx="514415" cy="5168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150" dirty="0">
                <a:latin typeface="함초롬돋움"/>
                <a:ea typeface="함초롬돋움"/>
                <a:cs typeface="함초롬돋움"/>
              </a:rPr>
              <a:t>웹</a:t>
            </a:r>
            <a:endParaRPr lang="ko-KR" altLang="en-US" sz="2800" b="1" spc="-150" dirty="0">
              <a:latin typeface="함초롬돋움"/>
              <a:cs typeface="함초롬돋움"/>
            </a:endParaRPr>
          </a:p>
        </p:txBody>
      </p:sp>
      <p:grpSp>
        <p:nvGrpSpPr>
          <p:cNvPr id="91" name="그룹 90"/>
          <p:cNvGrpSpPr/>
          <p:nvPr/>
        </p:nvGrpSpPr>
        <p:grpSpPr>
          <a:xfrm>
            <a:off x="5798483" y="252534"/>
            <a:ext cx="595034" cy="118974"/>
            <a:chOff x="4669719" y="236112"/>
            <a:chExt cx="595034" cy="118974"/>
          </a:xfrm>
        </p:grpSpPr>
        <p:sp>
          <p:nvSpPr>
            <p:cNvPr id="92" name="타원 4"/>
            <p:cNvSpPr/>
            <p:nvPr/>
          </p:nvSpPr>
          <p:spPr>
            <a:xfrm>
              <a:off x="4669719" y="262305"/>
              <a:ext cx="66588" cy="66588"/>
            </a:xfrm>
            <a:prstGeom prst="ellipse">
              <a:avLst/>
            </a:prstGeom>
            <a:solidFill>
              <a:srgbClr val="2860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3" name="타원 63"/>
            <p:cNvSpPr/>
            <p:nvPr/>
          </p:nvSpPr>
          <p:spPr>
            <a:xfrm>
              <a:off x="4919751" y="236112"/>
              <a:ext cx="118974" cy="118974"/>
            </a:xfrm>
            <a:prstGeom prst="ellipse">
              <a:avLst/>
            </a:prstGeom>
            <a:solidFill>
              <a:srgbClr val="77AD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4" name="타원 73"/>
            <p:cNvSpPr/>
            <p:nvPr/>
          </p:nvSpPr>
          <p:spPr>
            <a:xfrm>
              <a:off x="5198165" y="262305"/>
              <a:ext cx="66588" cy="66588"/>
            </a:xfrm>
            <a:prstGeom prst="ellipse">
              <a:avLst/>
            </a:prstGeom>
            <a:solidFill>
              <a:srgbClr val="A1C8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FBF832C-E6CE-48B5-86FA-CCB201F1A13F}"/>
              </a:ext>
            </a:extLst>
          </p:cNvPr>
          <p:cNvSpPr txBox="1"/>
          <p:nvPr/>
        </p:nvSpPr>
        <p:spPr>
          <a:xfrm>
            <a:off x="9069714" y="6299243"/>
            <a:ext cx="1351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rgbClr val="000000"/>
                </a:solidFill>
              </a:rPr>
              <a:t>웹사이트</a:t>
            </a:r>
            <a:endParaRPr lang="ko-KR" altLang="en-US" sz="1600" dirty="0">
              <a:solidFill>
                <a:srgbClr val="00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CA906B-455E-4721-BB71-B4E2626B3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865" y="1426128"/>
            <a:ext cx="4066847" cy="48585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80CB45-8071-4549-90AF-43DE9E00914B}"/>
              </a:ext>
            </a:extLst>
          </p:cNvPr>
          <p:cNvSpPr/>
          <p:nvPr/>
        </p:nvSpPr>
        <p:spPr>
          <a:xfrm>
            <a:off x="1322300" y="2151007"/>
            <a:ext cx="6315672" cy="2118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rgbClr val="000000"/>
                </a:solidFill>
              </a:rPr>
              <a:t>사진 정보는 </a:t>
            </a:r>
            <a:r>
              <a:rPr lang="ko-KR" altLang="en-US" dirty="0" err="1">
                <a:solidFill>
                  <a:srgbClr val="000000"/>
                </a:solidFill>
              </a:rPr>
              <a:t>년월일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  <a:r>
              <a:rPr lang="ko-KR" altLang="en-US" dirty="0">
                <a:solidFill>
                  <a:srgbClr val="000000"/>
                </a:solidFill>
              </a:rPr>
              <a:t>시간 그리고 차량번호를 </a:t>
            </a:r>
            <a:r>
              <a:rPr lang="ko-KR" altLang="en-US" dirty="0" err="1">
                <a:solidFill>
                  <a:srgbClr val="000000"/>
                </a:solidFill>
              </a:rPr>
              <a:t>가지고있음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rgbClr val="000000"/>
                </a:solidFill>
              </a:rPr>
              <a:t>이미지가 있는 폴더가 새로운 파일은 받으면  웹서버는  새로운 이미지 파일을  웹에서 보여주기 위해서 </a:t>
            </a:r>
            <a:r>
              <a:rPr lang="en-US" altLang="ko-KR" dirty="0">
                <a:solidFill>
                  <a:srgbClr val="000000"/>
                </a:solidFill>
              </a:rPr>
              <a:t>Ajax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dirty="0">
                <a:solidFill>
                  <a:srgbClr val="000000"/>
                </a:solidFill>
              </a:rPr>
              <a:t>     (</a:t>
            </a:r>
            <a:r>
              <a:rPr lang="ko-KR" altLang="en-US" dirty="0">
                <a:solidFill>
                  <a:srgbClr val="000000"/>
                </a:solidFill>
              </a:rPr>
              <a:t>비동기</a:t>
            </a:r>
            <a:r>
              <a:rPr lang="en-US" altLang="ko-KR" dirty="0">
                <a:solidFill>
                  <a:srgbClr val="000000"/>
                </a:solidFill>
              </a:rPr>
              <a:t>) </a:t>
            </a:r>
            <a:r>
              <a:rPr lang="ko-KR" altLang="en-US" dirty="0">
                <a:solidFill>
                  <a:srgbClr val="000000"/>
                </a:solidFill>
              </a:rPr>
              <a:t>통신을 이용하여 페이지를 화면 깜빡임 없이 </a:t>
            </a:r>
            <a:endParaRPr lang="en-US" altLang="ko-KR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dirty="0">
                <a:solidFill>
                  <a:srgbClr val="000000"/>
                </a:solidFill>
              </a:rPr>
              <a:t>     </a:t>
            </a:r>
            <a:r>
              <a:rPr lang="ko-KR" altLang="en-US" dirty="0">
                <a:solidFill>
                  <a:srgbClr val="000000"/>
                </a:solidFill>
              </a:rPr>
              <a:t>자동 </a:t>
            </a:r>
            <a:r>
              <a:rPr lang="ko-KR" altLang="en-US" dirty="0" err="1">
                <a:solidFill>
                  <a:srgbClr val="000000"/>
                </a:solidFill>
              </a:rPr>
              <a:t>새로고침</a:t>
            </a:r>
            <a:r>
              <a:rPr lang="ko-KR" altLang="en-US" dirty="0">
                <a:solidFill>
                  <a:srgbClr val="000000"/>
                </a:solidFill>
              </a:rPr>
              <a:t> 효과를 줌</a:t>
            </a:r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16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타원 35"/>
          <p:cNvSpPr/>
          <p:nvPr/>
        </p:nvSpPr>
        <p:spPr>
          <a:xfrm>
            <a:off x="609601" y="667080"/>
            <a:ext cx="752474" cy="752474"/>
          </a:xfrm>
          <a:prstGeom prst="ellipse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95327" y="724231"/>
            <a:ext cx="600072" cy="600072"/>
          </a:xfrm>
          <a:prstGeom prst="ellipse">
            <a:avLst/>
          </a:prstGeom>
          <a:solidFill>
            <a:srgbClr val="77ADC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800100" y="829003"/>
            <a:ext cx="390526" cy="390526"/>
          </a:xfrm>
          <a:prstGeom prst="ellipse">
            <a:avLst/>
          </a:prstGeom>
          <a:solidFill>
            <a:srgbClr val="286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 rot="16200000" flipH="1" flipV="1">
            <a:off x="-1748377" y="4107438"/>
            <a:ext cx="5501123" cy="0"/>
          </a:xfrm>
          <a:prstGeom prst="line">
            <a:avLst/>
          </a:prstGeom>
          <a:ln w="19050">
            <a:solidFill>
              <a:srgbClr val="2860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16051" y="793533"/>
            <a:ext cx="342189" cy="4523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spc="-15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평행 사변형 12"/>
          <p:cNvSpPr/>
          <p:nvPr/>
        </p:nvSpPr>
        <p:spPr>
          <a:xfrm>
            <a:off x="1590675" y="916158"/>
            <a:ext cx="879647" cy="222491"/>
          </a:xfrm>
          <a:prstGeom prst="parallelogram">
            <a:avLst>
              <a:gd name="adj" fmla="val 25000"/>
            </a:avLst>
          </a:prstGeom>
          <a:solidFill>
            <a:srgbClr val="A1C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541387" y="758509"/>
            <a:ext cx="83605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150">
                <a:latin typeface="함초롬돋움"/>
                <a:ea typeface="함초롬돋움"/>
                <a:cs typeface="함초롬돋움"/>
              </a:rPr>
              <a:t>통신</a:t>
            </a:r>
            <a:endParaRPr lang="ko-KR" altLang="en-US" sz="2800" b="1" spc="-150">
              <a:latin typeface="함초롬돋움"/>
              <a:cs typeface="함초롬돋움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 rot="16200000" flipH="1" flipV="1">
            <a:off x="614680" y="367898"/>
            <a:ext cx="735798" cy="0"/>
          </a:xfrm>
          <a:prstGeom prst="line">
            <a:avLst/>
          </a:prstGeom>
          <a:ln w="19050">
            <a:solidFill>
              <a:srgbClr val="2860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/>
          <p:cNvGrpSpPr/>
          <p:nvPr/>
        </p:nvGrpSpPr>
        <p:grpSpPr>
          <a:xfrm>
            <a:off x="5798483" y="252534"/>
            <a:ext cx="595034" cy="118974"/>
            <a:chOff x="4669719" y="236112"/>
            <a:chExt cx="595034" cy="118974"/>
          </a:xfrm>
        </p:grpSpPr>
        <p:sp>
          <p:nvSpPr>
            <p:cNvPr id="47" name="타원 4"/>
            <p:cNvSpPr/>
            <p:nvPr/>
          </p:nvSpPr>
          <p:spPr>
            <a:xfrm>
              <a:off x="4669719" y="262305"/>
              <a:ext cx="66588" cy="66588"/>
            </a:xfrm>
            <a:prstGeom prst="ellipse">
              <a:avLst/>
            </a:prstGeom>
            <a:solidFill>
              <a:srgbClr val="2860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타원 63"/>
            <p:cNvSpPr/>
            <p:nvPr/>
          </p:nvSpPr>
          <p:spPr>
            <a:xfrm>
              <a:off x="4919751" y="236112"/>
              <a:ext cx="118974" cy="118974"/>
            </a:xfrm>
            <a:prstGeom prst="ellipse">
              <a:avLst/>
            </a:prstGeom>
            <a:solidFill>
              <a:srgbClr val="77AD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9" name="타원 73"/>
            <p:cNvSpPr/>
            <p:nvPr/>
          </p:nvSpPr>
          <p:spPr>
            <a:xfrm>
              <a:off x="5198165" y="262305"/>
              <a:ext cx="66588" cy="66588"/>
            </a:xfrm>
            <a:prstGeom prst="ellipse">
              <a:avLst/>
            </a:prstGeom>
            <a:solidFill>
              <a:srgbClr val="A1C8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1376354" y="1700212"/>
            <a:ext cx="5532284" cy="37800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040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dirty="0">
                <a:solidFill>
                  <a:srgbClr val="000000"/>
                </a:solidFill>
              </a:rPr>
              <a:t>python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en-US" altLang="ko-KR" dirty="0">
                <a:solidFill>
                  <a:srgbClr val="000000"/>
                </a:solidFill>
              </a:rPr>
              <a:t>3.6</a:t>
            </a:r>
            <a:r>
              <a:rPr lang="ko-KR" altLang="en-US" dirty="0">
                <a:solidFill>
                  <a:srgbClr val="000000"/>
                </a:solidFill>
              </a:rPr>
              <a:t> 개발 환경</a:t>
            </a:r>
          </a:p>
          <a:p>
            <a:pPr marL="257040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dirty="0">
                <a:solidFill>
                  <a:srgbClr val="000000"/>
                </a:solidFill>
              </a:rPr>
              <a:t>서버</a:t>
            </a:r>
            <a:r>
              <a:rPr lang="en-US" altLang="ko-KR" dirty="0">
                <a:solidFill>
                  <a:srgbClr val="000000"/>
                </a:solidFill>
              </a:rPr>
              <a:t>,</a:t>
            </a:r>
            <a:r>
              <a:rPr lang="ko-KR" altLang="en-US" dirty="0">
                <a:solidFill>
                  <a:srgbClr val="000000"/>
                </a:solidFill>
              </a:rPr>
              <a:t> 클라이언트로 나뉘어짐</a:t>
            </a:r>
          </a:p>
          <a:p>
            <a:pPr marL="257040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dirty="0">
                <a:solidFill>
                  <a:srgbClr val="000000"/>
                </a:solidFill>
              </a:rPr>
              <a:t>TCP </a:t>
            </a:r>
            <a:r>
              <a:rPr lang="ko-KR" altLang="en-US" dirty="0">
                <a:solidFill>
                  <a:srgbClr val="000000"/>
                </a:solidFill>
              </a:rPr>
              <a:t>소켓통신</a:t>
            </a:r>
          </a:p>
          <a:p>
            <a:pPr marL="257040" indent="-257040">
              <a:lnSpc>
                <a:spcPct val="150000"/>
              </a:lnSpc>
              <a:buFont typeface="Arial"/>
              <a:buChar char="•"/>
              <a:defRPr/>
            </a:pPr>
            <a:endParaRPr lang="ko-KR" altLang="en-US" dirty="0">
              <a:solidFill>
                <a:srgbClr val="000000"/>
              </a:solidFill>
            </a:endParaRPr>
          </a:p>
          <a:p>
            <a:pPr marL="257040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dirty="0">
                <a:solidFill>
                  <a:srgbClr val="000000"/>
                </a:solidFill>
              </a:rPr>
              <a:t>서버</a:t>
            </a:r>
          </a:p>
          <a:p>
            <a:pPr marL="0" indent="0">
              <a:lnSpc>
                <a:spcPct val="150000"/>
              </a:lnSpc>
              <a:buFont typeface="Arial"/>
              <a:buNone/>
              <a:defRPr/>
            </a:pPr>
            <a:r>
              <a:rPr lang="ko-KR" altLang="en-US" dirty="0">
                <a:solidFill>
                  <a:srgbClr val="000000"/>
                </a:solidFill>
              </a:rPr>
              <a:t>  </a:t>
            </a:r>
            <a:r>
              <a:rPr lang="en-US" altLang="ko-KR" dirty="0">
                <a:solidFill>
                  <a:srgbClr val="000000"/>
                </a:solidFill>
              </a:rPr>
              <a:t>-</a:t>
            </a:r>
            <a:r>
              <a:rPr lang="ko-KR" altLang="en-US" dirty="0">
                <a:solidFill>
                  <a:srgbClr val="000000"/>
                </a:solidFill>
              </a:rPr>
              <a:t> 서버</a:t>
            </a:r>
            <a:r>
              <a:rPr lang="en-US" altLang="ko-KR" dirty="0">
                <a:solidFill>
                  <a:srgbClr val="000000"/>
                </a:solidFill>
              </a:rPr>
              <a:t>(</a:t>
            </a:r>
            <a:r>
              <a:rPr lang="ko-KR" altLang="en-US" dirty="0">
                <a:solidFill>
                  <a:srgbClr val="000000"/>
                </a:solidFill>
              </a:rPr>
              <a:t>파이</a:t>
            </a:r>
            <a:r>
              <a:rPr lang="en-US" altLang="ko-KR" dirty="0">
                <a:solidFill>
                  <a:srgbClr val="000000"/>
                </a:solidFill>
              </a:rPr>
              <a:t>)</a:t>
            </a:r>
            <a:r>
              <a:rPr lang="ko-KR" altLang="en-US" dirty="0">
                <a:solidFill>
                  <a:srgbClr val="000000"/>
                </a:solidFill>
              </a:rPr>
              <a:t> 클라이언트</a:t>
            </a:r>
            <a:r>
              <a:rPr lang="en-US" altLang="ko-KR" dirty="0">
                <a:solidFill>
                  <a:srgbClr val="000000"/>
                </a:solidFill>
              </a:rPr>
              <a:t>(</a:t>
            </a:r>
            <a:r>
              <a:rPr lang="ko-KR" altLang="en-US" dirty="0">
                <a:solidFill>
                  <a:srgbClr val="000000"/>
                </a:solidFill>
              </a:rPr>
              <a:t>웹서버</a:t>
            </a:r>
            <a:r>
              <a:rPr lang="en-US" altLang="ko-KR" dirty="0">
                <a:solidFill>
                  <a:srgbClr val="000000"/>
                </a:solidFill>
              </a:rPr>
              <a:t>-windows)</a:t>
            </a:r>
            <a:r>
              <a:rPr lang="ko-KR" altLang="en-US" dirty="0">
                <a:solidFill>
                  <a:srgbClr val="000000"/>
                </a:solidFill>
              </a:rPr>
              <a:t>가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dirty="0">
                <a:solidFill>
                  <a:srgbClr val="000000"/>
                </a:solidFill>
              </a:rPr>
              <a:t>   연결이 되면 </a:t>
            </a:r>
            <a:r>
              <a:rPr lang="en-US" altLang="ko-KR" dirty="0" err="1">
                <a:solidFill>
                  <a:srgbClr val="000000"/>
                </a:solidFill>
              </a:rPr>
              <a:t>ocr</a:t>
            </a:r>
            <a:r>
              <a:rPr lang="ko-KR" altLang="en-US" dirty="0">
                <a:solidFill>
                  <a:srgbClr val="000000"/>
                </a:solidFill>
              </a:rPr>
              <a:t>된 번호와 저장된 사진을 웹서버로 </a:t>
            </a:r>
            <a:endParaRPr lang="en-US" altLang="ko-KR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dirty="0">
                <a:solidFill>
                  <a:srgbClr val="000000"/>
                </a:solidFill>
              </a:rPr>
              <a:t>   </a:t>
            </a:r>
            <a:r>
              <a:rPr lang="ko-KR" altLang="en-US" dirty="0">
                <a:solidFill>
                  <a:srgbClr val="000000"/>
                </a:solidFill>
              </a:rPr>
              <a:t>전송</a:t>
            </a:r>
          </a:p>
          <a:p>
            <a:pPr marL="0" indent="0">
              <a:lnSpc>
                <a:spcPct val="150000"/>
              </a:lnSpc>
              <a:buFont typeface="Arial"/>
              <a:buNone/>
              <a:defRPr/>
            </a:pPr>
            <a:r>
              <a:rPr lang="ko-KR" altLang="en-US" dirty="0">
                <a:solidFill>
                  <a:srgbClr val="000000"/>
                </a:solidFill>
              </a:rPr>
              <a:t>  </a:t>
            </a:r>
            <a:r>
              <a:rPr lang="en-US" altLang="ko-KR" dirty="0">
                <a:solidFill>
                  <a:srgbClr val="000000"/>
                </a:solidFill>
              </a:rPr>
              <a:t>-</a:t>
            </a:r>
            <a:r>
              <a:rPr lang="ko-KR" altLang="en-US" dirty="0">
                <a:solidFill>
                  <a:srgbClr val="000000"/>
                </a:solidFill>
              </a:rPr>
              <a:t> 웹서버에서 </a:t>
            </a:r>
            <a:r>
              <a:rPr lang="ko-KR" altLang="en-US" dirty="0" err="1">
                <a:solidFill>
                  <a:srgbClr val="000000"/>
                </a:solidFill>
              </a:rPr>
              <a:t>부저</a:t>
            </a:r>
            <a:r>
              <a:rPr lang="ko-KR" altLang="en-US" dirty="0">
                <a:solidFill>
                  <a:srgbClr val="000000"/>
                </a:solidFill>
              </a:rPr>
              <a:t> 정보를 </a:t>
            </a:r>
            <a:r>
              <a:rPr lang="ko-KR" altLang="en-US" dirty="0" err="1">
                <a:solidFill>
                  <a:srgbClr val="000000"/>
                </a:solidFill>
              </a:rPr>
              <a:t>받아옴</a:t>
            </a:r>
            <a:endParaRPr lang="ko-KR" altLang="en-US" dirty="0">
              <a:solidFill>
                <a:srgbClr val="000000"/>
              </a:solidFill>
            </a:endParaRPr>
          </a:p>
        </p:txBody>
      </p:sp>
      <p:pic>
        <p:nvPicPr>
          <p:cNvPr id="52" name="그림 51"/>
          <p:cNvPicPr>
            <a:picLocks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31858" y="916157"/>
            <a:ext cx="4320000" cy="540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타원 35"/>
          <p:cNvSpPr/>
          <p:nvPr/>
        </p:nvSpPr>
        <p:spPr>
          <a:xfrm>
            <a:off x="609601" y="667080"/>
            <a:ext cx="752474" cy="752474"/>
          </a:xfrm>
          <a:prstGeom prst="ellipse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95327" y="724231"/>
            <a:ext cx="600072" cy="600072"/>
          </a:xfrm>
          <a:prstGeom prst="ellipse">
            <a:avLst/>
          </a:prstGeom>
          <a:solidFill>
            <a:srgbClr val="77ADC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800100" y="829003"/>
            <a:ext cx="390526" cy="390526"/>
          </a:xfrm>
          <a:prstGeom prst="ellipse">
            <a:avLst/>
          </a:prstGeom>
          <a:solidFill>
            <a:srgbClr val="286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 rot="16200000" flipH="1" flipV="1">
            <a:off x="-1748377" y="4107438"/>
            <a:ext cx="5501123" cy="0"/>
          </a:xfrm>
          <a:prstGeom prst="line">
            <a:avLst/>
          </a:prstGeom>
          <a:ln w="19050">
            <a:solidFill>
              <a:srgbClr val="2860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16051" y="793533"/>
            <a:ext cx="342189" cy="4523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spc="-15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평행 사변형 12"/>
          <p:cNvSpPr/>
          <p:nvPr/>
        </p:nvSpPr>
        <p:spPr>
          <a:xfrm>
            <a:off x="1590675" y="916158"/>
            <a:ext cx="879647" cy="222491"/>
          </a:xfrm>
          <a:prstGeom prst="parallelogram">
            <a:avLst>
              <a:gd name="adj" fmla="val 25000"/>
            </a:avLst>
          </a:prstGeom>
          <a:solidFill>
            <a:srgbClr val="A1C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541387" y="758509"/>
            <a:ext cx="83605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150">
                <a:latin typeface="함초롬돋움"/>
                <a:ea typeface="함초롬돋움"/>
                <a:cs typeface="함초롬돋움"/>
              </a:rPr>
              <a:t>통신</a:t>
            </a:r>
            <a:endParaRPr lang="ko-KR" altLang="en-US" sz="2800" b="1" spc="-150">
              <a:latin typeface="함초롬돋움"/>
              <a:cs typeface="함초롬돋움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 rot="16200000" flipH="1" flipV="1">
            <a:off x="614680" y="367898"/>
            <a:ext cx="735798" cy="0"/>
          </a:xfrm>
          <a:prstGeom prst="line">
            <a:avLst/>
          </a:prstGeom>
          <a:ln w="19050">
            <a:solidFill>
              <a:srgbClr val="2860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/>
          <p:cNvGrpSpPr/>
          <p:nvPr/>
        </p:nvGrpSpPr>
        <p:grpSpPr>
          <a:xfrm>
            <a:off x="5798483" y="252534"/>
            <a:ext cx="595034" cy="118974"/>
            <a:chOff x="4669719" y="236112"/>
            <a:chExt cx="595034" cy="118974"/>
          </a:xfrm>
        </p:grpSpPr>
        <p:sp>
          <p:nvSpPr>
            <p:cNvPr id="47" name="타원 4"/>
            <p:cNvSpPr/>
            <p:nvPr/>
          </p:nvSpPr>
          <p:spPr>
            <a:xfrm>
              <a:off x="4669719" y="262305"/>
              <a:ext cx="66588" cy="66588"/>
            </a:xfrm>
            <a:prstGeom prst="ellipse">
              <a:avLst/>
            </a:prstGeom>
            <a:solidFill>
              <a:srgbClr val="2860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타원 63"/>
            <p:cNvSpPr/>
            <p:nvPr/>
          </p:nvSpPr>
          <p:spPr>
            <a:xfrm>
              <a:off x="4919751" y="236112"/>
              <a:ext cx="118974" cy="118974"/>
            </a:xfrm>
            <a:prstGeom prst="ellipse">
              <a:avLst/>
            </a:prstGeom>
            <a:solidFill>
              <a:srgbClr val="77AD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9" name="타원 73"/>
            <p:cNvSpPr/>
            <p:nvPr/>
          </p:nvSpPr>
          <p:spPr>
            <a:xfrm>
              <a:off x="5198165" y="262305"/>
              <a:ext cx="66588" cy="66588"/>
            </a:xfrm>
            <a:prstGeom prst="ellipse">
              <a:avLst/>
            </a:prstGeom>
            <a:solidFill>
              <a:srgbClr val="A1C8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1376354" y="1700212"/>
            <a:ext cx="505786" cy="4505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040" indent="-25704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600"/>
          </a:p>
        </p:txBody>
      </p:sp>
      <p:grpSp>
        <p:nvGrpSpPr>
          <p:cNvPr id="56" name="그룹 55"/>
          <p:cNvGrpSpPr/>
          <p:nvPr/>
        </p:nvGrpSpPr>
        <p:grpSpPr>
          <a:xfrm>
            <a:off x="6737353" y="831728"/>
            <a:ext cx="4320000" cy="5400000"/>
            <a:chOff x="6096000" y="1235710"/>
            <a:chExt cx="5631180" cy="6299601"/>
          </a:xfrm>
        </p:grpSpPr>
        <p:pic>
          <p:nvPicPr>
            <p:cNvPr id="53" name="그림 5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6096000" y="5409330"/>
              <a:ext cx="4213859" cy="2125980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108031" y="1235710"/>
              <a:ext cx="2567940" cy="1897380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096000" y="3248025"/>
              <a:ext cx="5631180" cy="1950720"/>
            </a:xfrm>
            <a:prstGeom prst="rect">
              <a:avLst/>
            </a:prstGeom>
          </p:spPr>
        </p:pic>
      </p:grpSp>
      <p:sp>
        <p:nvSpPr>
          <p:cNvPr id="57" name="TextBox 56"/>
          <p:cNvSpPr txBox="1"/>
          <p:nvPr/>
        </p:nvSpPr>
        <p:spPr>
          <a:xfrm>
            <a:off x="1362075" y="1577203"/>
            <a:ext cx="5024618" cy="2118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dirty="0">
                <a:solidFill>
                  <a:srgbClr val="000000"/>
                </a:solidFill>
              </a:rPr>
              <a:t>클라이언트</a:t>
            </a:r>
            <a:r>
              <a:rPr lang="en-US" altLang="ko-KR" dirty="0">
                <a:solidFill>
                  <a:srgbClr val="000000"/>
                </a:solidFill>
              </a:rPr>
              <a:t>(</a:t>
            </a:r>
            <a:r>
              <a:rPr lang="ko-KR" altLang="en-US" dirty="0">
                <a:solidFill>
                  <a:srgbClr val="000000"/>
                </a:solidFill>
              </a:rPr>
              <a:t>웹서버</a:t>
            </a:r>
            <a:r>
              <a:rPr lang="en-US" altLang="ko-KR" dirty="0">
                <a:solidFill>
                  <a:srgbClr val="000000"/>
                </a:solidFill>
              </a:rPr>
              <a:t>-windows)</a:t>
            </a:r>
          </a:p>
          <a:p>
            <a:pPr marL="0" indent="0">
              <a:lnSpc>
                <a:spcPct val="150000"/>
              </a:lnSpc>
              <a:buFont typeface="Arial"/>
              <a:buNone/>
              <a:defRPr/>
            </a:pPr>
            <a:r>
              <a:rPr lang="ko-KR" altLang="en-US" dirty="0">
                <a:solidFill>
                  <a:srgbClr val="000000"/>
                </a:solidFill>
              </a:rPr>
              <a:t>  </a:t>
            </a:r>
            <a:r>
              <a:rPr lang="en-US" altLang="ko-KR" dirty="0">
                <a:solidFill>
                  <a:srgbClr val="000000"/>
                </a:solidFill>
              </a:rPr>
              <a:t>-</a:t>
            </a:r>
            <a:r>
              <a:rPr lang="ko-KR" altLang="en-US" dirty="0">
                <a:solidFill>
                  <a:srgbClr val="000000"/>
                </a:solidFill>
              </a:rPr>
              <a:t> 서버</a:t>
            </a:r>
            <a:r>
              <a:rPr lang="en-US" altLang="ko-KR" dirty="0">
                <a:solidFill>
                  <a:srgbClr val="000000"/>
                </a:solidFill>
              </a:rPr>
              <a:t>(</a:t>
            </a:r>
            <a:r>
              <a:rPr lang="ko-KR" altLang="en-US" dirty="0">
                <a:solidFill>
                  <a:srgbClr val="000000"/>
                </a:solidFill>
              </a:rPr>
              <a:t>파이</a:t>
            </a:r>
            <a:r>
              <a:rPr lang="en-US" altLang="ko-KR" dirty="0">
                <a:solidFill>
                  <a:srgbClr val="000000"/>
                </a:solidFill>
              </a:rPr>
              <a:t>)</a:t>
            </a:r>
            <a:r>
              <a:rPr lang="ko-KR" altLang="en-US" dirty="0">
                <a:solidFill>
                  <a:srgbClr val="000000"/>
                </a:solidFill>
              </a:rPr>
              <a:t>에서 차량 번호</a:t>
            </a:r>
            <a:r>
              <a:rPr lang="en-US" altLang="ko-KR" dirty="0">
                <a:solidFill>
                  <a:srgbClr val="000000"/>
                </a:solidFill>
              </a:rPr>
              <a:t>,</a:t>
            </a:r>
            <a:r>
              <a:rPr lang="ko-KR" altLang="en-US" dirty="0">
                <a:solidFill>
                  <a:srgbClr val="000000"/>
                </a:solidFill>
              </a:rPr>
              <a:t> 차량 사진을 받음</a:t>
            </a:r>
          </a:p>
          <a:p>
            <a:pPr marL="0" indent="0">
              <a:lnSpc>
                <a:spcPct val="150000"/>
              </a:lnSpc>
              <a:buFont typeface="Arial"/>
              <a:buNone/>
              <a:defRPr/>
            </a:pPr>
            <a:r>
              <a:rPr lang="ko-KR" altLang="en-US" dirty="0">
                <a:solidFill>
                  <a:srgbClr val="000000"/>
                </a:solidFill>
              </a:rPr>
              <a:t>  </a:t>
            </a:r>
            <a:r>
              <a:rPr lang="en-US" altLang="ko-KR" dirty="0">
                <a:solidFill>
                  <a:srgbClr val="000000"/>
                </a:solidFill>
              </a:rPr>
              <a:t>-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en-US" altLang="ko-KR" dirty="0">
                <a:solidFill>
                  <a:srgbClr val="000000"/>
                </a:solidFill>
              </a:rPr>
              <a:t>DB</a:t>
            </a:r>
            <a:r>
              <a:rPr lang="ko-KR" altLang="en-US" dirty="0">
                <a:solidFill>
                  <a:srgbClr val="000000"/>
                </a:solidFill>
              </a:rPr>
              <a:t>와 차량 번호와 비교 후</a:t>
            </a:r>
            <a:r>
              <a:rPr lang="en-US" altLang="ko-KR" dirty="0">
                <a:solidFill>
                  <a:srgbClr val="000000"/>
                </a:solidFill>
              </a:rPr>
              <a:t>,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en-US" altLang="ko-KR" dirty="0">
                <a:solidFill>
                  <a:srgbClr val="000000"/>
                </a:solidFill>
              </a:rPr>
              <a:t>Buzzer</a:t>
            </a:r>
            <a:r>
              <a:rPr lang="ko-KR" altLang="en-US" dirty="0">
                <a:solidFill>
                  <a:srgbClr val="000000"/>
                </a:solidFill>
              </a:rPr>
              <a:t>에 </a:t>
            </a:r>
            <a:endParaRPr lang="en-US" altLang="ko-KR" dirty="0">
              <a:solidFill>
                <a:srgbClr val="000000"/>
              </a:solidFill>
            </a:endParaRPr>
          </a:p>
          <a:p>
            <a:pPr marL="0" indent="0">
              <a:lnSpc>
                <a:spcPct val="150000"/>
              </a:lnSpc>
              <a:buFont typeface="Arial"/>
              <a:buNone/>
              <a:defRPr/>
            </a:pPr>
            <a:r>
              <a:rPr lang="en-US" altLang="ko-KR" dirty="0">
                <a:solidFill>
                  <a:srgbClr val="000000"/>
                </a:solidFill>
              </a:rPr>
              <a:t>    </a:t>
            </a:r>
            <a:r>
              <a:rPr lang="ko-KR" altLang="en-US" dirty="0">
                <a:solidFill>
                  <a:srgbClr val="000000"/>
                </a:solidFill>
              </a:rPr>
              <a:t>장애인 정보 저장함</a:t>
            </a:r>
          </a:p>
          <a:p>
            <a:pPr marL="0" indent="0">
              <a:lnSpc>
                <a:spcPct val="150000"/>
              </a:lnSpc>
              <a:buFont typeface="Arial"/>
              <a:buNone/>
              <a:defRPr/>
            </a:pPr>
            <a:r>
              <a:rPr lang="ko-KR" altLang="en-US" dirty="0">
                <a:solidFill>
                  <a:srgbClr val="000000"/>
                </a:solidFill>
              </a:rPr>
              <a:t>  </a:t>
            </a:r>
            <a:r>
              <a:rPr lang="en-US" altLang="ko-KR" dirty="0">
                <a:solidFill>
                  <a:srgbClr val="000000"/>
                </a:solidFill>
              </a:rPr>
              <a:t>-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en-US" altLang="ko-KR" dirty="0">
                <a:solidFill>
                  <a:srgbClr val="000000"/>
                </a:solidFill>
              </a:rPr>
              <a:t>Buzzer</a:t>
            </a:r>
            <a:r>
              <a:rPr lang="ko-KR" altLang="en-US" dirty="0">
                <a:solidFill>
                  <a:srgbClr val="000000"/>
                </a:solidFill>
              </a:rPr>
              <a:t>정보 서버</a:t>
            </a:r>
            <a:r>
              <a:rPr lang="en-US" altLang="ko-KR" dirty="0">
                <a:solidFill>
                  <a:srgbClr val="000000"/>
                </a:solidFill>
              </a:rPr>
              <a:t>(</a:t>
            </a:r>
            <a:r>
              <a:rPr lang="ko-KR" altLang="en-US" dirty="0">
                <a:solidFill>
                  <a:srgbClr val="000000"/>
                </a:solidFill>
              </a:rPr>
              <a:t>파이</a:t>
            </a:r>
            <a:r>
              <a:rPr lang="en-US" altLang="ko-KR" dirty="0">
                <a:solidFill>
                  <a:srgbClr val="000000"/>
                </a:solidFill>
              </a:rPr>
              <a:t>)</a:t>
            </a:r>
            <a:r>
              <a:rPr lang="ko-KR" altLang="en-US" dirty="0">
                <a:solidFill>
                  <a:srgbClr val="000000"/>
                </a:solidFill>
              </a:rPr>
              <a:t>로 전송함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타원 35"/>
          <p:cNvSpPr/>
          <p:nvPr/>
        </p:nvSpPr>
        <p:spPr>
          <a:xfrm>
            <a:off x="609601" y="638679"/>
            <a:ext cx="752474" cy="752474"/>
          </a:xfrm>
          <a:prstGeom prst="ellipse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95327" y="733930"/>
            <a:ext cx="600072" cy="600072"/>
          </a:xfrm>
          <a:prstGeom prst="ellipse">
            <a:avLst/>
          </a:prstGeom>
          <a:solidFill>
            <a:srgbClr val="77ADC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800100" y="838702"/>
            <a:ext cx="390526" cy="390526"/>
          </a:xfrm>
          <a:prstGeom prst="ellipse">
            <a:avLst/>
          </a:prstGeom>
          <a:solidFill>
            <a:srgbClr val="286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cxnSp>
        <p:nvCxnSpPr>
          <p:cNvPr id="8" name="직선 연결선 7"/>
          <p:cNvCxnSpPr/>
          <p:nvPr/>
        </p:nvCxnSpPr>
        <p:spPr>
          <a:xfrm rot="16200000" flipH="1" flipV="1">
            <a:off x="-1756724" y="4099091"/>
            <a:ext cx="5517817" cy="0"/>
          </a:xfrm>
          <a:prstGeom prst="line">
            <a:avLst/>
          </a:prstGeom>
          <a:ln w="19050">
            <a:solidFill>
              <a:srgbClr val="2860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16051" y="819654"/>
            <a:ext cx="342189" cy="45195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spc="-150">
                <a:solidFill>
                  <a:schemeClr val="bg1"/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13" name="평행 사변형 12"/>
          <p:cNvSpPr/>
          <p:nvPr/>
        </p:nvSpPr>
        <p:spPr>
          <a:xfrm>
            <a:off x="1447800" y="915997"/>
            <a:ext cx="4819763" cy="313231"/>
          </a:xfrm>
          <a:prstGeom prst="parallelogram">
            <a:avLst>
              <a:gd name="adj" fmla="val 25000"/>
            </a:avLst>
          </a:prstGeom>
          <a:solidFill>
            <a:srgbClr val="A1C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362075" y="755463"/>
            <a:ext cx="48028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spc="-150" dirty="0" err="1">
                <a:latin typeface="함초롬돋움"/>
                <a:cs typeface="함초롬돋움"/>
              </a:rPr>
              <a:t>라즈베리파이</a:t>
            </a:r>
            <a:r>
              <a:rPr lang="en-US" altLang="ko-KR" sz="2800" b="1" spc="-150" dirty="0">
                <a:latin typeface="함초롬돋움"/>
                <a:cs typeface="함초롬돋움"/>
              </a:rPr>
              <a:t>(</a:t>
            </a:r>
            <a:r>
              <a:rPr lang="ko-KR" altLang="en-US" sz="2800" b="1" spc="-150" dirty="0">
                <a:latin typeface="함초롬돋움"/>
                <a:cs typeface="함초롬돋움"/>
              </a:rPr>
              <a:t>주요 라이브러리</a:t>
            </a:r>
            <a:r>
              <a:rPr lang="en-US" altLang="ko-KR" sz="2800" b="1" spc="-150" dirty="0">
                <a:latin typeface="함초롬돋움"/>
                <a:cs typeface="함초롬돋움"/>
              </a:rPr>
              <a:t>)</a:t>
            </a:r>
          </a:p>
        </p:txBody>
      </p:sp>
      <p:cxnSp>
        <p:nvCxnSpPr>
          <p:cNvPr id="32" name="직선 연결선 31"/>
          <p:cNvCxnSpPr/>
          <p:nvPr/>
        </p:nvCxnSpPr>
        <p:spPr>
          <a:xfrm rot="16200000" flipH="1">
            <a:off x="614494" y="387378"/>
            <a:ext cx="736170" cy="0"/>
          </a:xfrm>
          <a:prstGeom prst="line">
            <a:avLst/>
          </a:prstGeom>
          <a:ln w="19050">
            <a:solidFill>
              <a:srgbClr val="2860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/>
          <p:cNvGrpSpPr/>
          <p:nvPr/>
        </p:nvGrpSpPr>
        <p:grpSpPr>
          <a:xfrm>
            <a:off x="5798483" y="252534"/>
            <a:ext cx="595034" cy="118974"/>
            <a:chOff x="4669719" y="236112"/>
            <a:chExt cx="595034" cy="118974"/>
          </a:xfrm>
        </p:grpSpPr>
        <p:sp>
          <p:nvSpPr>
            <p:cNvPr id="40" name="타원 4"/>
            <p:cNvSpPr/>
            <p:nvPr/>
          </p:nvSpPr>
          <p:spPr>
            <a:xfrm>
              <a:off x="4669719" y="262305"/>
              <a:ext cx="66588" cy="66588"/>
            </a:xfrm>
            <a:prstGeom prst="ellipse">
              <a:avLst/>
            </a:prstGeom>
            <a:solidFill>
              <a:srgbClr val="2860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타원 63"/>
            <p:cNvSpPr/>
            <p:nvPr/>
          </p:nvSpPr>
          <p:spPr>
            <a:xfrm>
              <a:off x="4919751" y="236112"/>
              <a:ext cx="118974" cy="118974"/>
            </a:xfrm>
            <a:prstGeom prst="ellipse">
              <a:avLst/>
            </a:prstGeom>
            <a:solidFill>
              <a:srgbClr val="77AD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타원 73"/>
            <p:cNvSpPr/>
            <p:nvPr/>
          </p:nvSpPr>
          <p:spPr>
            <a:xfrm>
              <a:off x="5198165" y="262305"/>
              <a:ext cx="66588" cy="66588"/>
            </a:xfrm>
            <a:prstGeom prst="ellipse">
              <a:avLst/>
            </a:prstGeom>
            <a:solidFill>
              <a:srgbClr val="A1C8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F8F5024-5DF9-458C-98E9-CB8EF3D8E997}"/>
              </a:ext>
            </a:extLst>
          </p:cNvPr>
          <p:cNvSpPr txBox="1"/>
          <p:nvPr/>
        </p:nvSpPr>
        <p:spPr>
          <a:xfrm>
            <a:off x="1295399" y="1436721"/>
            <a:ext cx="4732745" cy="1708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2000" b="1" dirty="0">
                <a:solidFill>
                  <a:srgbClr val="000000"/>
                </a:solidFill>
              </a:rPr>
              <a:t>OpenCV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000000"/>
                </a:solidFill>
              </a:rPr>
              <a:t> </a:t>
            </a:r>
            <a:r>
              <a:rPr lang="en-US" altLang="ko-KR" dirty="0">
                <a:solidFill>
                  <a:srgbClr val="000000"/>
                </a:solidFill>
              </a:rPr>
              <a:t>- </a:t>
            </a:r>
            <a:r>
              <a:rPr lang="ko-KR" altLang="en-US" dirty="0">
                <a:solidFill>
                  <a:srgbClr val="000000"/>
                </a:solidFill>
              </a:rPr>
              <a:t>컴퓨터 비전을 위한 라이브러리</a:t>
            </a:r>
            <a:endParaRPr lang="en-US" altLang="ko-KR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dirty="0">
                <a:solidFill>
                  <a:srgbClr val="000000"/>
                </a:solidFill>
              </a:rPr>
              <a:t> - </a:t>
            </a:r>
            <a:r>
              <a:rPr lang="ko-KR" altLang="en-US" dirty="0">
                <a:solidFill>
                  <a:srgbClr val="000000"/>
                </a:solidFill>
              </a:rPr>
              <a:t>실시간 이미지 프로세싱 가능함</a:t>
            </a:r>
            <a:endParaRPr lang="en-US" altLang="ko-KR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D5D06D-1BAB-47A1-ADA9-40C8AFFAA5F5}"/>
              </a:ext>
            </a:extLst>
          </p:cNvPr>
          <p:cNvSpPr txBox="1"/>
          <p:nvPr/>
        </p:nvSpPr>
        <p:spPr>
          <a:xfrm>
            <a:off x="1309042" y="3110233"/>
            <a:ext cx="4958520" cy="1708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2000" b="1" dirty="0">
                <a:solidFill>
                  <a:srgbClr val="000000"/>
                </a:solidFill>
              </a:rPr>
              <a:t>Tesseract(OCR)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000000"/>
                </a:solidFill>
              </a:rPr>
              <a:t> </a:t>
            </a:r>
            <a:r>
              <a:rPr lang="en-US" altLang="ko-KR" dirty="0">
                <a:solidFill>
                  <a:srgbClr val="000000"/>
                </a:solidFill>
              </a:rPr>
              <a:t>- OCR </a:t>
            </a:r>
            <a:r>
              <a:rPr lang="ko-KR" altLang="en-US" dirty="0">
                <a:solidFill>
                  <a:srgbClr val="000000"/>
                </a:solidFill>
              </a:rPr>
              <a:t>즉 이미지에서 문자를 추출하는 </a:t>
            </a:r>
            <a:endParaRPr lang="en-US" altLang="ko-KR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dirty="0">
                <a:solidFill>
                  <a:srgbClr val="000000"/>
                </a:solidFill>
              </a:rPr>
              <a:t>   </a:t>
            </a:r>
            <a:r>
              <a:rPr lang="ko-KR" altLang="en-US" dirty="0">
                <a:solidFill>
                  <a:srgbClr val="000000"/>
                </a:solidFill>
              </a:rPr>
              <a:t>라이브러리</a:t>
            </a:r>
            <a:endParaRPr lang="en-US" altLang="ko-KR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EAA83D-62C5-4BD2-AA50-B1E81B69AE5E}"/>
              </a:ext>
            </a:extLst>
          </p:cNvPr>
          <p:cNvSpPr txBox="1"/>
          <p:nvPr/>
        </p:nvSpPr>
        <p:spPr>
          <a:xfrm>
            <a:off x="1309042" y="4584391"/>
            <a:ext cx="5207356" cy="2124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2000" b="1" dirty="0">
                <a:solidFill>
                  <a:srgbClr val="000000"/>
                </a:solidFill>
              </a:rPr>
              <a:t>GPIO(General Purpose Input Output)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dirty="0">
                <a:solidFill>
                  <a:srgbClr val="000000"/>
                </a:solidFill>
              </a:rPr>
              <a:t> - </a:t>
            </a:r>
            <a:r>
              <a:rPr lang="ko-KR" altLang="en-US" dirty="0">
                <a:solidFill>
                  <a:srgbClr val="000000"/>
                </a:solidFill>
              </a:rPr>
              <a:t>마이크로 프로세서 에서 사용되는 범용 입출력  </a:t>
            </a:r>
            <a:endParaRPr lang="en-US" altLang="ko-KR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dirty="0">
                <a:solidFill>
                  <a:srgbClr val="000000"/>
                </a:solidFill>
              </a:rPr>
              <a:t>   </a:t>
            </a:r>
            <a:r>
              <a:rPr lang="ko-KR" altLang="en-US" dirty="0">
                <a:solidFill>
                  <a:srgbClr val="000000"/>
                </a:solidFill>
              </a:rPr>
              <a:t>라이브러리</a:t>
            </a:r>
            <a:endParaRPr lang="en-US" altLang="ko-KR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dirty="0">
                <a:solidFill>
                  <a:srgbClr val="000000"/>
                </a:solidFill>
              </a:rPr>
              <a:t>- </a:t>
            </a:r>
            <a:r>
              <a:rPr lang="ko-KR" altLang="en-US" dirty="0" err="1">
                <a:solidFill>
                  <a:srgbClr val="000000"/>
                </a:solidFill>
              </a:rPr>
              <a:t>부저와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en-US" altLang="ko-KR" dirty="0">
                <a:solidFill>
                  <a:srgbClr val="000000"/>
                </a:solidFill>
              </a:rPr>
              <a:t>LED </a:t>
            </a:r>
            <a:r>
              <a:rPr lang="ko-KR" altLang="en-US" dirty="0">
                <a:solidFill>
                  <a:srgbClr val="000000"/>
                </a:solidFill>
              </a:rPr>
              <a:t> 입출력에 사용됨</a:t>
            </a:r>
            <a:endParaRPr lang="en-US" altLang="ko-KR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0FF763-2B6C-422F-89DF-163BCBDC8B1A}"/>
              </a:ext>
            </a:extLst>
          </p:cNvPr>
          <p:cNvSpPr txBox="1"/>
          <p:nvPr/>
        </p:nvSpPr>
        <p:spPr>
          <a:xfrm>
            <a:off x="6393516" y="1419272"/>
            <a:ext cx="5798484" cy="1794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2000" b="1" dirty="0" err="1">
                <a:solidFill>
                  <a:srgbClr val="000000"/>
                </a:solidFill>
              </a:rPr>
              <a:t>Numpy</a:t>
            </a:r>
            <a:endParaRPr lang="en-US" altLang="ko-KR" sz="2000" b="1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00"/>
                </a:solidFill>
              </a:rPr>
              <a:t> </a:t>
            </a:r>
            <a:r>
              <a:rPr lang="en-US" altLang="ko-KR" dirty="0">
                <a:solidFill>
                  <a:srgbClr val="000000"/>
                </a:solidFill>
              </a:rPr>
              <a:t>-  </a:t>
            </a:r>
            <a:r>
              <a:rPr lang="ko-KR" altLang="en-US" dirty="0">
                <a:solidFill>
                  <a:srgbClr val="000000"/>
                </a:solidFill>
              </a:rPr>
              <a:t>행렬이나 일반적인 대규모 다차원 배열을 쉽게 </a:t>
            </a:r>
            <a:endParaRPr lang="en-US" altLang="ko-KR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dirty="0">
                <a:solidFill>
                  <a:srgbClr val="000000"/>
                </a:solidFill>
              </a:rPr>
              <a:t>    </a:t>
            </a:r>
            <a:r>
              <a:rPr lang="ko-KR" altLang="en-US" dirty="0">
                <a:solidFill>
                  <a:srgbClr val="000000"/>
                </a:solidFill>
              </a:rPr>
              <a:t>처리 할 수 있게 해주는 </a:t>
            </a:r>
            <a:r>
              <a:rPr lang="ko-KR" altLang="en-US" dirty="0" err="1">
                <a:solidFill>
                  <a:srgbClr val="000000"/>
                </a:solidFill>
              </a:rPr>
              <a:t>파이썬</a:t>
            </a:r>
            <a:r>
              <a:rPr lang="ko-KR" altLang="en-US" dirty="0">
                <a:solidFill>
                  <a:srgbClr val="000000"/>
                </a:solidFill>
              </a:rPr>
              <a:t> 라이브러리</a:t>
            </a:r>
            <a:endParaRPr lang="en-US" altLang="ko-KR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dirty="0">
                <a:solidFill>
                  <a:srgbClr val="000000"/>
                </a:solidFill>
              </a:rPr>
              <a:t> -  </a:t>
            </a:r>
            <a:r>
              <a:rPr lang="ko-KR" altLang="en-US" dirty="0">
                <a:solidFill>
                  <a:srgbClr val="000000"/>
                </a:solidFill>
              </a:rPr>
              <a:t>데이터 구조 이외에 수치 계산을 위한 기능도 제공</a:t>
            </a:r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5FB682-BCC6-4742-8C86-4B0CB84554EC}"/>
              </a:ext>
            </a:extLst>
          </p:cNvPr>
          <p:cNvSpPr txBox="1"/>
          <p:nvPr/>
        </p:nvSpPr>
        <p:spPr>
          <a:xfrm>
            <a:off x="6393516" y="3831744"/>
            <a:ext cx="5207356" cy="1749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000" b="1" dirty="0">
                <a:solidFill>
                  <a:srgbClr val="000000"/>
                </a:solidFill>
              </a:rPr>
              <a:t>이외의 라이브러리들</a:t>
            </a:r>
            <a:endParaRPr lang="en-US" altLang="ko-KR" sz="2000" b="1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dirty="0">
                <a:solidFill>
                  <a:srgbClr val="000000"/>
                </a:solidFill>
              </a:rPr>
              <a:t>- time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dirty="0">
                <a:solidFill>
                  <a:srgbClr val="000000"/>
                </a:solidFill>
              </a:rPr>
              <a:t>- image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dirty="0">
                <a:solidFill>
                  <a:srgbClr val="000000"/>
                </a:solidFill>
              </a:rPr>
              <a:t>- buzzer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평행 사변형 62">
            <a:extLst>
              <a:ext uri="{FF2B5EF4-FFF2-40B4-BE49-F238E27FC236}">
                <a16:creationId xmlns:a16="http://schemas.microsoft.com/office/drawing/2014/main" id="{ABA79F60-B3FE-4EE9-BA29-EDB2F89069A0}"/>
              </a:ext>
            </a:extLst>
          </p:cNvPr>
          <p:cNvSpPr/>
          <p:nvPr/>
        </p:nvSpPr>
        <p:spPr>
          <a:xfrm>
            <a:off x="1447800" y="915997"/>
            <a:ext cx="4819763" cy="313231"/>
          </a:xfrm>
          <a:prstGeom prst="parallelogram">
            <a:avLst>
              <a:gd name="adj" fmla="val 25000"/>
            </a:avLst>
          </a:prstGeom>
          <a:solidFill>
            <a:srgbClr val="A1C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609601" y="638679"/>
            <a:ext cx="752474" cy="752474"/>
          </a:xfrm>
          <a:prstGeom prst="ellipse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95327" y="733930"/>
            <a:ext cx="600072" cy="600072"/>
          </a:xfrm>
          <a:prstGeom prst="ellipse">
            <a:avLst/>
          </a:prstGeom>
          <a:solidFill>
            <a:srgbClr val="77ADC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800100" y="838702"/>
            <a:ext cx="390526" cy="390526"/>
          </a:xfrm>
          <a:prstGeom prst="ellipse">
            <a:avLst/>
          </a:prstGeom>
          <a:solidFill>
            <a:srgbClr val="286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cxnSp>
        <p:nvCxnSpPr>
          <p:cNvPr id="8" name="직선 연결선 7"/>
          <p:cNvCxnSpPr/>
          <p:nvPr/>
        </p:nvCxnSpPr>
        <p:spPr>
          <a:xfrm rot="16200000" flipH="1" flipV="1">
            <a:off x="-1756724" y="4099091"/>
            <a:ext cx="5517817" cy="0"/>
          </a:xfrm>
          <a:prstGeom prst="line">
            <a:avLst/>
          </a:prstGeom>
          <a:ln w="19050">
            <a:solidFill>
              <a:srgbClr val="2860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16051" y="819654"/>
            <a:ext cx="342189" cy="45195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spc="-150">
                <a:solidFill>
                  <a:schemeClr val="bg1"/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447800" y="757578"/>
            <a:ext cx="411362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150" dirty="0" err="1">
                <a:latin typeface="함초롬돋움"/>
                <a:cs typeface="함초롬돋움"/>
              </a:rPr>
              <a:t>라즈베리파이</a:t>
            </a:r>
            <a:r>
              <a:rPr lang="en-US" altLang="ko-KR" sz="2800" b="1" spc="-150" dirty="0">
                <a:latin typeface="함초롬돋움"/>
                <a:cs typeface="함초롬돋움"/>
              </a:rPr>
              <a:t>(</a:t>
            </a:r>
            <a:r>
              <a:rPr lang="ko-KR" altLang="en-US" sz="2800" b="1" spc="-150" dirty="0">
                <a:latin typeface="함초롬돋움"/>
                <a:cs typeface="함초롬돋움"/>
              </a:rPr>
              <a:t>시스템 흐름도</a:t>
            </a:r>
            <a:r>
              <a:rPr lang="en-US" altLang="ko-KR" sz="2800" b="1" spc="-150" dirty="0">
                <a:latin typeface="함초롬돋움"/>
                <a:cs typeface="함초롬돋움"/>
              </a:rPr>
              <a:t>)</a:t>
            </a:r>
          </a:p>
        </p:txBody>
      </p:sp>
      <p:cxnSp>
        <p:nvCxnSpPr>
          <p:cNvPr id="32" name="직선 연결선 31"/>
          <p:cNvCxnSpPr/>
          <p:nvPr/>
        </p:nvCxnSpPr>
        <p:spPr>
          <a:xfrm rot="16200000" flipH="1">
            <a:off x="614494" y="387378"/>
            <a:ext cx="736170" cy="0"/>
          </a:xfrm>
          <a:prstGeom prst="line">
            <a:avLst/>
          </a:prstGeom>
          <a:ln w="19050">
            <a:solidFill>
              <a:srgbClr val="2860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/>
          <p:cNvGrpSpPr/>
          <p:nvPr/>
        </p:nvGrpSpPr>
        <p:grpSpPr>
          <a:xfrm>
            <a:off x="5798483" y="252534"/>
            <a:ext cx="595034" cy="118974"/>
            <a:chOff x="4669719" y="236112"/>
            <a:chExt cx="595034" cy="118974"/>
          </a:xfrm>
        </p:grpSpPr>
        <p:sp>
          <p:nvSpPr>
            <p:cNvPr id="40" name="타원 4"/>
            <p:cNvSpPr/>
            <p:nvPr/>
          </p:nvSpPr>
          <p:spPr>
            <a:xfrm>
              <a:off x="4669719" y="262305"/>
              <a:ext cx="66588" cy="66588"/>
            </a:xfrm>
            <a:prstGeom prst="ellipse">
              <a:avLst/>
            </a:prstGeom>
            <a:solidFill>
              <a:srgbClr val="2860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타원 63"/>
            <p:cNvSpPr/>
            <p:nvPr/>
          </p:nvSpPr>
          <p:spPr>
            <a:xfrm>
              <a:off x="4919751" y="236112"/>
              <a:ext cx="118974" cy="118974"/>
            </a:xfrm>
            <a:prstGeom prst="ellipse">
              <a:avLst/>
            </a:prstGeom>
            <a:solidFill>
              <a:srgbClr val="77AD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타원 73"/>
            <p:cNvSpPr/>
            <p:nvPr/>
          </p:nvSpPr>
          <p:spPr>
            <a:xfrm>
              <a:off x="5198165" y="262305"/>
              <a:ext cx="66588" cy="66588"/>
            </a:xfrm>
            <a:prstGeom prst="ellipse">
              <a:avLst/>
            </a:prstGeom>
            <a:solidFill>
              <a:srgbClr val="A1C8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E9A5F65D-A550-475C-8E76-61624DB824F6}"/>
              </a:ext>
            </a:extLst>
          </p:cNvPr>
          <p:cNvGrpSpPr/>
          <p:nvPr/>
        </p:nvGrpSpPr>
        <p:grpSpPr>
          <a:xfrm>
            <a:off x="1147641" y="1549572"/>
            <a:ext cx="10358575" cy="4819077"/>
            <a:chOff x="1080866" y="1561529"/>
            <a:chExt cx="10358575" cy="4819077"/>
          </a:xfrm>
        </p:grpSpPr>
        <p:sp>
          <p:nvSpPr>
            <p:cNvPr id="60" name="순서도: 판단 46"/>
            <p:cNvSpPr/>
            <p:nvPr/>
          </p:nvSpPr>
          <p:spPr>
            <a:xfrm>
              <a:off x="6063729" y="3212095"/>
              <a:ext cx="1840008" cy="826955"/>
            </a:xfrm>
            <a:prstGeom prst="flowChartDecision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r>
                <a:rPr lang="ko-KR" altLang="en-US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데이터 </a:t>
              </a:r>
              <a:endParaRPr lang="en-US" altLang="ko-KR" dirty="0">
                <a:solidFill>
                  <a:schemeClr val="accent2"/>
                </a:solidFill>
                <a:latin typeface="함초롬돋움"/>
                <a:cs typeface="함초롬돋움"/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r>
                <a:rPr lang="ko-KR" altLang="en-US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비교</a:t>
              </a:r>
            </a:p>
          </p:txBody>
        </p:sp>
        <p:sp>
          <p:nvSpPr>
            <p:cNvPr id="17" name="직사각형 5"/>
            <p:cNvSpPr/>
            <p:nvPr/>
          </p:nvSpPr>
          <p:spPr>
            <a:xfrm>
              <a:off x="1104706" y="1561529"/>
              <a:ext cx="2199198" cy="43394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r>
                <a:rPr lang="en-US" altLang="ko-KR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Video Capture</a:t>
              </a:r>
              <a:endParaRPr lang="ko-KR" altLang="en-US" dirty="0">
                <a:solidFill>
                  <a:schemeClr val="accent2"/>
                </a:solidFill>
                <a:latin typeface="함초롬돋움"/>
                <a:cs typeface="함초롬돋움"/>
              </a:endParaRPr>
            </a:p>
          </p:txBody>
        </p:sp>
        <p:sp>
          <p:nvSpPr>
            <p:cNvPr id="18" name="순서도: 판단 46"/>
            <p:cNvSpPr/>
            <p:nvPr/>
          </p:nvSpPr>
          <p:spPr>
            <a:xfrm>
              <a:off x="1080866" y="2336615"/>
              <a:ext cx="2357062" cy="826955"/>
            </a:xfrm>
            <a:prstGeom prst="flowChartDecision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r>
                <a:rPr lang="ko-KR" altLang="en-US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차량</a:t>
              </a:r>
              <a:r>
                <a:rPr lang="en-US" altLang="ko-KR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 </a:t>
              </a:r>
              <a:r>
                <a:rPr lang="ko-KR" altLang="en-US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진입</a:t>
              </a:r>
              <a:endParaRPr lang="en-US" altLang="ko-KR" dirty="0">
                <a:solidFill>
                  <a:schemeClr val="accent2"/>
                </a:solidFill>
                <a:latin typeface="함초롬돋움"/>
                <a:cs typeface="함초롬돋움"/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r>
                <a:rPr lang="ko-KR" altLang="en-US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여부</a:t>
              </a:r>
            </a:p>
          </p:txBody>
        </p:sp>
        <p:cxnSp>
          <p:nvCxnSpPr>
            <p:cNvPr id="19" name="직선 화살표 연결선 49"/>
            <p:cNvCxnSpPr>
              <a:cxnSpLocks/>
              <a:stCxn id="18" idx="2"/>
              <a:endCxn id="31" idx="0"/>
            </p:cNvCxnSpPr>
            <p:nvPr/>
          </p:nvCxnSpPr>
          <p:spPr>
            <a:xfrm>
              <a:off x="2259397" y="3163570"/>
              <a:ext cx="62709" cy="608564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직선 화살표 연결선 49"/>
            <p:cNvCxnSpPr>
              <a:cxnSpLocks/>
            </p:cNvCxnSpPr>
            <p:nvPr/>
          </p:nvCxnSpPr>
          <p:spPr>
            <a:xfrm>
              <a:off x="2246242" y="1988475"/>
              <a:ext cx="8946" cy="348140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직선 연결선 125"/>
            <p:cNvCxnSpPr>
              <a:cxnSpLocks/>
              <a:endCxn id="18" idx="3"/>
            </p:cNvCxnSpPr>
            <p:nvPr/>
          </p:nvCxnSpPr>
          <p:spPr>
            <a:xfrm flipH="1" flipV="1">
              <a:off x="3437928" y="2750093"/>
              <a:ext cx="1113252" cy="19238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연결선 125"/>
            <p:cNvCxnSpPr>
              <a:cxnSpLocks/>
            </p:cNvCxnSpPr>
            <p:nvPr/>
          </p:nvCxnSpPr>
          <p:spPr>
            <a:xfrm flipH="1" flipV="1">
              <a:off x="4533876" y="1778503"/>
              <a:ext cx="10547" cy="99735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화살표 연결선 59"/>
            <p:cNvCxnSpPr>
              <a:cxnSpLocks/>
              <a:endCxn id="17" idx="3"/>
            </p:cNvCxnSpPr>
            <p:nvPr/>
          </p:nvCxnSpPr>
          <p:spPr>
            <a:xfrm flipH="1">
              <a:off x="3303904" y="1778503"/>
              <a:ext cx="1244440" cy="0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324754" y="2324908"/>
              <a:ext cx="7844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000000"/>
                  </a:solidFill>
                </a:rPr>
                <a:t>no</a:t>
              </a:r>
              <a:endParaRPr lang="ko-KR" alt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95081" y="3263637"/>
              <a:ext cx="7844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000000"/>
                  </a:solidFill>
                </a:rPr>
                <a:t>yes</a:t>
              </a:r>
              <a:endParaRPr lang="ko-KR" alt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0" name="직사각형 5"/>
            <p:cNvSpPr/>
            <p:nvPr/>
          </p:nvSpPr>
          <p:spPr>
            <a:xfrm>
              <a:off x="1295300" y="5314801"/>
              <a:ext cx="2047815" cy="105627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r>
                <a:rPr lang="ko-KR" altLang="en-US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차량번호판 </a:t>
              </a:r>
              <a:endParaRPr lang="en-US" altLang="ko-KR" dirty="0">
                <a:solidFill>
                  <a:schemeClr val="accent2"/>
                </a:solidFill>
                <a:latin typeface="함초롬돋움"/>
                <a:cs typeface="함초롬돋움"/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r>
                <a:rPr lang="ko-KR" altLang="en-US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인식</a:t>
              </a:r>
            </a:p>
          </p:txBody>
        </p:sp>
        <p:sp>
          <p:nvSpPr>
            <p:cNvPr id="31" name="순서도: 판단 46"/>
            <p:cNvSpPr/>
            <p:nvPr/>
          </p:nvSpPr>
          <p:spPr>
            <a:xfrm>
              <a:off x="1135061" y="3772134"/>
              <a:ext cx="2374090" cy="968281"/>
            </a:xfrm>
            <a:prstGeom prst="flowChartDecision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r>
                <a:rPr lang="ko-KR" altLang="en-US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주차시간</a:t>
              </a:r>
              <a:r>
                <a:rPr lang="en-US" altLang="ko-KR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5</a:t>
              </a:r>
              <a:r>
                <a:rPr lang="ko-KR" altLang="en-US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초 이상</a:t>
              </a:r>
            </a:p>
          </p:txBody>
        </p:sp>
        <p:cxnSp>
          <p:nvCxnSpPr>
            <p:cNvPr id="33" name="직선 화살표 연결선 49"/>
            <p:cNvCxnSpPr>
              <a:cxnSpLocks/>
              <a:stCxn id="31" idx="2"/>
              <a:endCxn id="30" idx="0"/>
            </p:cNvCxnSpPr>
            <p:nvPr/>
          </p:nvCxnSpPr>
          <p:spPr>
            <a:xfrm flipH="1">
              <a:off x="2319208" y="4740415"/>
              <a:ext cx="2898" cy="574386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2535743" y="4754003"/>
              <a:ext cx="7844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000000"/>
                  </a:solidFill>
                </a:rPr>
                <a:t>yes</a:t>
              </a:r>
              <a:endParaRPr lang="ko-KR" altLang="en-US" sz="1600" dirty="0">
                <a:solidFill>
                  <a:srgbClr val="000000"/>
                </a:solidFill>
              </a:endParaRPr>
            </a:p>
          </p:txBody>
        </p:sp>
        <p:cxnSp>
          <p:nvCxnSpPr>
            <p:cNvPr id="37" name="직선 연결선 125"/>
            <p:cNvCxnSpPr>
              <a:cxnSpLocks/>
            </p:cNvCxnSpPr>
            <p:nvPr/>
          </p:nvCxnSpPr>
          <p:spPr>
            <a:xfrm flipH="1" flipV="1">
              <a:off x="3553258" y="4243134"/>
              <a:ext cx="936512" cy="19239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직선 연결선 125"/>
            <p:cNvCxnSpPr>
              <a:cxnSpLocks/>
              <a:stCxn id="48" idx="0"/>
            </p:cNvCxnSpPr>
            <p:nvPr/>
          </p:nvCxnSpPr>
          <p:spPr>
            <a:xfrm flipV="1">
              <a:off x="4533877" y="2760326"/>
              <a:ext cx="7759" cy="2564088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3662988" y="3801214"/>
              <a:ext cx="7844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000000"/>
                  </a:solidFill>
                </a:rPr>
                <a:t>no</a:t>
              </a:r>
              <a:endParaRPr lang="ko-KR" altLang="en-US" sz="1600" dirty="0">
                <a:solidFill>
                  <a:srgbClr val="000000"/>
                </a:solidFill>
              </a:endParaRPr>
            </a:p>
          </p:txBody>
        </p:sp>
        <p:cxnSp>
          <p:nvCxnSpPr>
            <p:cNvPr id="46" name="직선 화살표 연결선 57"/>
            <p:cNvCxnSpPr>
              <a:cxnSpLocks/>
            </p:cNvCxnSpPr>
            <p:nvPr/>
          </p:nvCxnSpPr>
          <p:spPr>
            <a:xfrm flipV="1">
              <a:off x="4548342" y="3314279"/>
              <a:ext cx="0" cy="31869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직선 화살표 연결선 57"/>
            <p:cNvCxnSpPr>
              <a:cxnSpLocks/>
            </p:cNvCxnSpPr>
            <p:nvPr/>
          </p:nvCxnSpPr>
          <p:spPr>
            <a:xfrm flipV="1">
              <a:off x="4538125" y="2230771"/>
              <a:ext cx="0" cy="31869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순서도: 판단 46"/>
            <p:cNvSpPr/>
            <p:nvPr/>
          </p:nvSpPr>
          <p:spPr>
            <a:xfrm>
              <a:off x="3639687" y="5324414"/>
              <a:ext cx="1788379" cy="1046027"/>
            </a:xfrm>
            <a:prstGeom prst="flowChartDecision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r>
                <a:rPr lang="ko-KR" altLang="en-US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번호 </a:t>
              </a:r>
              <a:r>
                <a:rPr lang="en-US" altLang="ko-KR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error </a:t>
              </a:r>
            </a:p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r>
                <a:rPr lang="ko-KR" altLang="en-US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검사</a:t>
              </a:r>
            </a:p>
          </p:txBody>
        </p:sp>
        <p:cxnSp>
          <p:nvCxnSpPr>
            <p:cNvPr id="49" name="직선 화살표 연결선 57"/>
            <p:cNvCxnSpPr>
              <a:cxnSpLocks/>
              <a:stCxn id="30" idx="3"/>
              <a:endCxn id="48" idx="1"/>
            </p:cNvCxnSpPr>
            <p:nvPr/>
          </p:nvCxnSpPr>
          <p:spPr>
            <a:xfrm>
              <a:off x="3343115" y="5842939"/>
              <a:ext cx="296572" cy="4489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5402174" y="2603414"/>
              <a:ext cx="13417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000000"/>
                  </a:solidFill>
                </a:rPr>
                <a:t>Yes</a:t>
              </a:r>
            </a:p>
            <a:p>
              <a:r>
                <a:rPr lang="en-US" altLang="ko-KR" sz="1600" dirty="0">
                  <a:solidFill>
                    <a:srgbClr val="000000"/>
                  </a:solidFill>
                </a:rPr>
                <a:t>(</a:t>
              </a:r>
              <a:r>
                <a:rPr lang="ko-KR" altLang="en-US" sz="1600" dirty="0">
                  <a:solidFill>
                    <a:srgbClr val="000000"/>
                  </a:solidFill>
                </a:rPr>
                <a:t>장애차량</a:t>
              </a:r>
              <a:r>
                <a:rPr lang="en-US" altLang="ko-KR" sz="1600" dirty="0">
                  <a:solidFill>
                    <a:srgbClr val="000000"/>
                  </a:solidFill>
                </a:rPr>
                <a:t>)</a:t>
              </a:r>
              <a:endParaRPr lang="ko-KR" altLang="en-US" sz="1600" dirty="0">
                <a:solidFill>
                  <a:srgbClr val="000000"/>
                </a:solidFill>
              </a:endParaRPr>
            </a:p>
          </p:txBody>
        </p:sp>
        <p:cxnSp>
          <p:nvCxnSpPr>
            <p:cNvPr id="54" name="직선 화살표 연결선 57"/>
            <p:cNvCxnSpPr>
              <a:cxnSpLocks/>
              <a:stCxn id="48" idx="3"/>
            </p:cNvCxnSpPr>
            <p:nvPr/>
          </p:nvCxnSpPr>
          <p:spPr>
            <a:xfrm>
              <a:off x="5428066" y="5847428"/>
              <a:ext cx="667934" cy="58438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5423334" y="5360712"/>
              <a:ext cx="7844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000000"/>
                  </a:solidFill>
                </a:rPr>
                <a:t>no</a:t>
              </a:r>
              <a:endParaRPr lang="ko-KR" alt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56" name="직사각형 5"/>
            <p:cNvSpPr/>
            <p:nvPr/>
          </p:nvSpPr>
          <p:spPr>
            <a:xfrm>
              <a:off x="6077067" y="5457996"/>
              <a:ext cx="1809346" cy="826955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r>
                <a:rPr lang="ko-KR" altLang="en-US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클라이언트로 데이터 전송</a:t>
              </a:r>
            </a:p>
          </p:txBody>
        </p:sp>
        <p:sp>
          <p:nvSpPr>
            <p:cNvPr id="57" name="직사각형 5"/>
            <p:cNvSpPr/>
            <p:nvPr/>
          </p:nvSpPr>
          <p:spPr>
            <a:xfrm>
              <a:off x="6083101" y="4421519"/>
              <a:ext cx="1801587" cy="54224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r>
                <a:rPr lang="ko-KR" altLang="en-US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장애인 차량</a:t>
              </a:r>
              <a:endParaRPr lang="en-US" altLang="ko-KR" dirty="0">
                <a:solidFill>
                  <a:schemeClr val="accent2"/>
                </a:solidFill>
                <a:latin typeface="함초롬돋움"/>
                <a:cs typeface="함초롬돋움"/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r>
                <a:rPr lang="ko-KR" altLang="en-US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판별 데이터 </a:t>
              </a:r>
              <a:r>
                <a:rPr lang="en-US" altLang="ko-KR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get</a:t>
              </a:r>
              <a:endParaRPr lang="ko-KR" altLang="en-US" dirty="0">
                <a:solidFill>
                  <a:schemeClr val="accent2"/>
                </a:solidFill>
                <a:latin typeface="함초롬돋움"/>
                <a:cs typeface="함초롬돋움"/>
              </a:endParaRPr>
            </a:p>
          </p:txBody>
        </p:sp>
        <p:cxnSp>
          <p:nvCxnSpPr>
            <p:cNvPr id="58" name="직선 화살표 연결선 57"/>
            <p:cNvCxnSpPr>
              <a:cxnSpLocks/>
              <a:stCxn id="56" idx="0"/>
              <a:endCxn id="57" idx="2"/>
            </p:cNvCxnSpPr>
            <p:nvPr/>
          </p:nvCxnSpPr>
          <p:spPr>
            <a:xfrm flipV="1">
              <a:off x="6981740" y="4963760"/>
              <a:ext cx="2155" cy="494236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직선 화살표 연결선 58"/>
            <p:cNvCxnSpPr>
              <a:cxnSpLocks/>
              <a:stCxn id="57" idx="0"/>
              <a:endCxn id="60" idx="2"/>
            </p:cNvCxnSpPr>
            <p:nvPr/>
          </p:nvCxnSpPr>
          <p:spPr>
            <a:xfrm flipH="1" flipV="1">
              <a:off x="6983733" y="4039050"/>
              <a:ext cx="162" cy="382469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cxnSpLocks/>
              <a:stCxn id="60" idx="0"/>
              <a:endCxn id="65" idx="2"/>
            </p:cNvCxnSpPr>
            <p:nvPr/>
          </p:nvCxnSpPr>
          <p:spPr>
            <a:xfrm flipH="1" flipV="1">
              <a:off x="6980271" y="2799780"/>
              <a:ext cx="3462" cy="412315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4585743" y="4569337"/>
              <a:ext cx="12638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000000"/>
                  </a:solidFill>
                </a:rPr>
                <a:t>Yes</a:t>
              </a:r>
            </a:p>
            <a:p>
              <a:r>
                <a:rPr lang="en-US" altLang="ko-KR" sz="1600" dirty="0">
                  <a:solidFill>
                    <a:srgbClr val="000000"/>
                  </a:solidFill>
                </a:rPr>
                <a:t>(</a:t>
              </a:r>
              <a:r>
                <a:rPr lang="ko-KR" altLang="en-US" sz="1600" dirty="0">
                  <a:solidFill>
                    <a:srgbClr val="000000"/>
                  </a:solidFill>
                </a:rPr>
                <a:t>에러발생</a:t>
              </a:r>
              <a:r>
                <a:rPr lang="en-US" altLang="ko-KR" sz="1600" dirty="0">
                  <a:solidFill>
                    <a:srgbClr val="000000"/>
                  </a:solidFill>
                </a:rPr>
                <a:t>)</a:t>
              </a:r>
              <a:endParaRPr lang="ko-KR" alt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903737" y="3645395"/>
              <a:ext cx="15305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000000"/>
                  </a:solidFill>
                </a:rPr>
                <a:t>No</a:t>
              </a:r>
            </a:p>
            <a:p>
              <a:r>
                <a:rPr lang="en-US" altLang="ko-KR" sz="1600" dirty="0">
                  <a:solidFill>
                    <a:srgbClr val="000000"/>
                  </a:solidFill>
                </a:rPr>
                <a:t>(</a:t>
              </a:r>
              <a:r>
                <a:rPr lang="ko-KR" altLang="en-US" sz="1600" dirty="0" err="1">
                  <a:solidFill>
                    <a:srgbClr val="000000"/>
                  </a:solidFill>
                </a:rPr>
                <a:t>비장애차량</a:t>
              </a:r>
              <a:r>
                <a:rPr lang="en-US" altLang="ko-KR" sz="1600" dirty="0">
                  <a:solidFill>
                    <a:srgbClr val="000000"/>
                  </a:solidFill>
                </a:rPr>
                <a:t>)</a:t>
              </a:r>
              <a:endParaRPr lang="ko-KR" alt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65" name="직사각형 5"/>
            <p:cNvSpPr/>
            <p:nvPr/>
          </p:nvSpPr>
          <p:spPr>
            <a:xfrm>
              <a:off x="6075854" y="2365832"/>
              <a:ext cx="1808833" cy="43394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r>
                <a:rPr lang="ko-KR" altLang="en-US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초록 </a:t>
              </a:r>
              <a:r>
                <a:rPr lang="en-US" altLang="ko-KR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LED ON</a:t>
              </a:r>
              <a:endParaRPr lang="ko-KR" altLang="en-US" dirty="0">
                <a:solidFill>
                  <a:schemeClr val="accent2"/>
                </a:solidFill>
                <a:latin typeface="함초롬돋움"/>
                <a:cs typeface="함초롬돋움"/>
              </a:endParaRPr>
            </a:p>
          </p:txBody>
        </p:sp>
        <p:sp>
          <p:nvSpPr>
            <p:cNvPr id="66" name="직사각형 5"/>
            <p:cNvSpPr/>
            <p:nvPr/>
          </p:nvSpPr>
          <p:spPr>
            <a:xfrm>
              <a:off x="9060793" y="2172968"/>
              <a:ext cx="1788379" cy="542844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r>
                <a:rPr lang="ko-KR" altLang="en-US" dirty="0" err="1">
                  <a:solidFill>
                    <a:schemeClr val="accent2"/>
                  </a:solidFill>
                  <a:latin typeface="함초롬돋움"/>
                  <a:cs typeface="함초롬돋움"/>
                </a:rPr>
                <a:t>부저</a:t>
              </a:r>
              <a:r>
                <a:rPr lang="ko-KR" altLang="en-US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 </a:t>
              </a:r>
              <a:r>
                <a:rPr lang="en-US" altLang="ko-KR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ON </a:t>
              </a:r>
            </a:p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r>
                <a:rPr lang="ko-KR" altLang="en-US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빨강 </a:t>
              </a:r>
              <a:r>
                <a:rPr lang="en-US" altLang="ko-KR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LED ON</a:t>
              </a:r>
              <a:endParaRPr lang="ko-KR" altLang="en-US" dirty="0">
                <a:solidFill>
                  <a:schemeClr val="accent2"/>
                </a:solidFill>
                <a:latin typeface="함초롬돋움"/>
                <a:cs typeface="함초롬돋움"/>
              </a:endParaRPr>
            </a:p>
          </p:txBody>
        </p:sp>
        <p:sp>
          <p:nvSpPr>
            <p:cNvPr id="67" name="직사각형 5"/>
            <p:cNvSpPr/>
            <p:nvPr/>
          </p:nvSpPr>
          <p:spPr>
            <a:xfrm>
              <a:off x="9083302" y="3123146"/>
              <a:ext cx="1809346" cy="453703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r>
                <a:rPr lang="en-US" altLang="ko-KR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Video Capture</a:t>
              </a:r>
              <a:endParaRPr lang="ko-KR" altLang="en-US" dirty="0">
                <a:solidFill>
                  <a:schemeClr val="accent2"/>
                </a:solidFill>
                <a:latin typeface="함초롬돋움"/>
                <a:cs typeface="함초롬돋움"/>
              </a:endParaRPr>
            </a:p>
          </p:txBody>
        </p:sp>
        <p:cxnSp>
          <p:nvCxnSpPr>
            <p:cNvPr id="68" name="직선 화살표 연결선 49"/>
            <p:cNvCxnSpPr>
              <a:cxnSpLocks/>
            </p:cNvCxnSpPr>
            <p:nvPr/>
          </p:nvCxnSpPr>
          <p:spPr>
            <a:xfrm>
              <a:off x="9944806" y="2720605"/>
              <a:ext cx="8840" cy="403929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순서도: 판단 46"/>
            <p:cNvSpPr/>
            <p:nvPr/>
          </p:nvSpPr>
          <p:spPr>
            <a:xfrm>
              <a:off x="8751202" y="3968561"/>
              <a:ext cx="2473546" cy="1067524"/>
            </a:xfrm>
            <a:prstGeom prst="flowChartDecision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r>
                <a:rPr lang="ko-KR" altLang="en-US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차량</a:t>
              </a:r>
              <a:r>
                <a:rPr lang="en-US" altLang="ko-KR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 </a:t>
              </a:r>
              <a:r>
                <a:rPr lang="ko-KR" altLang="en-US" dirty="0" err="1">
                  <a:solidFill>
                    <a:schemeClr val="accent2"/>
                  </a:solidFill>
                  <a:latin typeface="함초롬돋움"/>
                  <a:cs typeface="함초롬돋움"/>
                </a:rPr>
                <a:t>출차</a:t>
              </a:r>
              <a:endParaRPr lang="en-US" altLang="ko-KR" dirty="0">
                <a:solidFill>
                  <a:schemeClr val="accent2"/>
                </a:solidFill>
                <a:latin typeface="함초롬돋움"/>
                <a:cs typeface="함초롬돋움"/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r>
                <a:rPr lang="ko-KR" altLang="en-US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여부</a:t>
              </a:r>
            </a:p>
          </p:txBody>
        </p:sp>
        <p:cxnSp>
          <p:nvCxnSpPr>
            <p:cNvPr id="70" name="직선 화살표 연결선 49"/>
            <p:cNvCxnSpPr>
              <a:cxnSpLocks/>
              <a:endCxn id="69" idx="0"/>
            </p:cNvCxnSpPr>
            <p:nvPr/>
          </p:nvCxnSpPr>
          <p:spPr>
            <a:xfrm>
              <a:off x="9972001" y="3581347"/>
              <a:ext cx="15974" cy="387214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직선 연결선 125"/>
            <p:cNvCxnSpPr>
              <a:cxnSpLocks/>
            </p:cNvCxnSpPr>
            <p:nvPr/>
          </p:nvCxnSpPr>
          <p:spPr>
            <a:xfrm flipH="1" flipV="1">
              <a:off x="7903737" y="3616859"/>
              <a:ext cx="754713" cy="1611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직선 연결선 125"/>
            <p:cNvCxnSpPr>
              <a:cxnSpLocks/>
            </p:cNvCxnSpPr>
            <p:nvPr/>
          </p:nvCxnSpPr>
          <p:spPr>
            <a:xfrm flipV="1">
              <a:off x="8658450" y="2408077"/>
              <a:ext cx="0" cy="1224893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직선 화살표 연결선 57"/>
            <p:cNvCxnSpPr>
              <a:cxnSpLocks/>
            </p:cNvCxnSpPr>
            <p:nvPr/>
          </p:nvCxnSpPr>
          <p:spPr>
            <a:xfrm>
              <a:off x="8610902" y="2408077"/>
              <a:ext cx="467263" cy="0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직선 연결선 125"/>
            <p:cNvCxnSpPr>
              <a:cxnSpLocks/>
            </p:cNvCxnSpPr>
            <p:nvPr/>
          </p:nvCxnSpPr>
          <p:spPr>
            <a:xfrm flipV="1">
              <a:off x="6980271" y="1561529"/>
              <a:ext cx="0" cy="804244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직선 연결선 125"/>
            <p:cNvCxnSpPr>
              <a:cxnSpLocks/>
            </p:cNvCxnSpPr>
            <p:nvPr/>
          </p:nvCxnSpPr>
          <p:spPr>
            <a:xfrm flipH="1" flipV="1">
              <a:off x="6980271" y="1590916"/>
              <a:ext cx="4284629" cy="39991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직선 연결선 125"/>
            <p:cNvCxnSpPr>
              <a:cxnSpLocks/>
            </p:cNvCxnSpPr>
            <p:nvPr/>
          </p:nvCxnSpPr>
          <p:spPr>
            <a:xfrm flipV="1">
              <a:off x="11296374" y="1610911"/>
              <a:ext cx="0" cy="1749028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직선 화살표 연결선 59"/>
            <p:cNvCxnSpPr/>
            <p:nvPr/>
          </p:nvCxnSpPr>
          <p:spPr>
            <a:xfrm flipH="1">
              <a:off x="10868040" y="3347091"/>
              <a:ext cx="407549" cy="0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8" name="직사각형 5"/>
            <p:cNvSpPr/>
            <p:nvPr/>
          </p:nvSpPr>
          <p:spPr>
            <a:xfrm>
              <a:off x="9049647" y="5583722"/>
              <a:ext cx="1809346" cy="796884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r>
                <a:rPr lang="ko-KR" altLang="en-US" dirty="0" err="1">
                  <a:solidFill>
                    <a:schemeClr val="accent2"/>
                  </a:solidFill>
                  <a:latin typeface="함초롬돋움"/>
                  <a:cs typeface="함초롬돋움"/>
                </a:rPr>
                <a:t>부저</a:t>
              </a:r>
              <a:r>
                <a:rPr lang="ko-KR" altLang="en-US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 </a:t>
              </a:r>
              <a:r>
                <a:rPr lang="en-US" altLang="ko-KR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turnoff</a:t>
              </a:r>
            </a:p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r>
                <a:rPr lang="en-US" altLang="ko-KR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LED turnoff</a:t>
              </a:r>
              <a:endParaRPr lang="ko-KR" altLang="en-US" dirty="0">
                <a:solidFill>
                  <a:schemeClr val="accent2"/>
                </a:solidFill>
                <a:latin typeface="함초롬돋움"/>
                <a:cs typeface="함초롬돋움"/>
              </a:endParaRPr>
            </a:p>
          </p:txBody>
        </p:sp>
        <p:cxnSp>
          <p:nvCxnSpPr>
            <p:cNvPr id="89" name="직선 화살표 연결선 49"/>
            <p:cNvCxnSpPr>
              <a:cxnSpLocks/>
            </p:cNvCxnSpPr>
            <p:nvPr/>
          </p:nvCxnSpPr>
          <p:spPr>
            <a:xfrm>
              <a:off x="9963160" y="5032911"/>
              <a:ext cx="8841" cy="541225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0" name="TextBox 89"/>
            <p:cNvSpPr txBox="1"/>
            <p:nvPr/>
          </p:nvSpPr>
          <p:spPr>
            <a:xfrm>
              <a:off x="10258903" y="4877113"/>
              <a:ext cx="11805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000000"/>
                  </a:solidFill>
                </a:rPr>
                <a:t>Yes</a:t>
              </a:r>
            </a:p>
            <a:p>
              <a:r>
                <a:rPr lang="en-US" altLang="ko-KR" sz="1600" dirty="0">
                  <a:solidFill>
                    <a:srgbClr val="000000"/>
                  </a:solidFill>
                </a:rPr>
                <a:t>(</a:t>
              </a:r>
              <a:r>
                <a:rPr lang="ko-KR" altLang="en-US" sz="1600" dirty="0" err="1">
                  <a:solidFill>
                    <a:srgbClr val="000000"/>
                  </a:solidFill>
                </a:rPr>
                <a:t>출차</a:t>
              </a:r>
              <a:r>
                <a:rPr lang="en-US" altLang="ko-KR" sz="1600" dirty="0">
                  <a:solidFill>
                    <a:srgbClr val="000000"/>
                  </a:solidFill>
                </a:rPr>
                <a:t>)</a:t>
              </a:r>
              <a:endParaRPr lang="ko-KR" altLang="en-US" sz="1600" dirty="0">
                <a:solidFill>
                  <a:srgbClr val="000000"/>
                </a:solidFill>
              </a:endParaRPr>
            </a:p>
          </p:txBody>
        </p:sp>
        <p:cxnSp>
          <p:nvCxnSpPr>
            <p:cNvPr id="107" name="직선 화살표 연결선 57">
              <a:extLst>
                <a:ext uri="{FF2B5EF4-FFF2-40B4-BE49-F238E27FC236}">
                  <a16:creationId xmlns:a16="http://schemas.microsoft.com/office/drawing/2014/main" id="{F2B5B24B-45BE-4EDB-93F4-829599BEC0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3876" y="4502323"/>
              <a:ext cx="0" cy="31869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825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평행 사변형 32">
            <a:extLst>
              <a:ext uri="{FF2B5EF4-FFF2-40B4-BE49-F238E27FC236}">
                <a16:creationId xmlns:a16="http://schemas.microsoft.com/office/drawing/2014/main" id="{9A2EEDBD-358F-4318-A0DB-0E20D54D1600}"/>
              </a:ext>
            </a:extLst>
          </p:cNvPr>
          <p:cNvSpPr/>
          <p:nvPr/>
        </p:nvSpPr>
        <p:spPr>
          <a:xfrm>
            <a:off x="1447800" y="915997"/>
            <a:ext cx="5425584" cy="313231"/>
          </a:xfrm>
          <a:prstGeom prst="parallelogram">
            <a:avLst>
              <a:gd name="adj" fmla="val 25000"/>
            </a:avLst>
          </a:prstGeom>
          <a:solidFill>
            <a:srgbClr val="A1C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609601" y="638679"/>
            <a:ext cx="752474" cy="752474"/>
          </a:xfrm>
          <a:prstGeom prst="ellipse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95327" y="733930"/>
            <a:ext cx="600072" cy="600072"/>
          </a:xfrm>
          <a:prstGeom prst="ellipse">
            <a:avLst/>
          </a:prstGeom>
          <a:solidFill>
            <a:srgbClr val="77ADC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800100" y="838702"/>
            <a:ext cx="390526" cy="390526"/>
          </a:xfrm>
          <a:prstGeom prst="ellipse">
            <a:avLst/>
          </a:prstGeom>
          <a:solidFill>
            <a:srgbClr val="286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cxnSp>
        <p:nvCxnSpPr>
          <p:cNvPr id="8" name="직선 연결선 7"/>
          <p:cNvCxnSpPr/>
          <p:nvPr/>
        </p:nvCxnSpPr>
        <p:spPr>
          <a:xfrm rot="16200000" flipH="1" flipV="1">
            <a:off x="-1756724" y="4099091"/>
            <a:ext cx="5517817" cy="0"/>
          </a:xfrm>
          <a:prstGeom prst="line">
            <a:avLst/>
          </a:prstGeom>
          <a:ln w="19050">
            <a:solidFill>
              <a:srgbClr val="2860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16051" y="819654"/>
            <a:ext cx="342189" cy="45195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spc="-150">
                <a:solidFill>
                  <a:schemeClr val="bg1"/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416123" y="838702"/>
            <a:ext cx="489909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150" dirty="0" err="1">
                <a:latin typeface="함초롬돋움"/>
                <a:cs typeface="함초롬돋움"/>
              </a:rPr>
              <a:t>라즈베리파이</a:t>
            </a:r>
            <a:r>
              <a:rPr lang="en-US" altLang="ko-KR" sz="2800" b="1" spc="-150" dirty="0">
                <a:latin typeface="함초롬돋움"/>
                <a:cs typeface="함초롬돋움"/>
              </a:rPr>
              <a:t>(</a:t>
            </a:r>
            <a:r>
              <a:rPr lang="ko-KR" altLang="en-US" sz="2800" b="1" spc="-150" dirty="0">
                <a:latin typeface="함초롬돋움"/>
                <a:cs typeface="함초롬돋움"/>
              </a:rPr>
              <a:t>차량 진입 여부 확인</a:t>
            </a:r>
            <a:r>
              <a:rPr lang="en-US" altLang="ko-KR" sz="2800" b="1" spc="-150" dirty="0">
                <a:latin typeface="함초롬돋움"/>
                <a:cs typeface="함초롬돋움"/>
              </a:rPr>
              <a:t>)</a:t>
            </a:r>
          </a:p>
        </p:txBody>
      </p:sp>
      <p:cxnSp>
        <p:nvCxnSpPr>
          <p:cNvPr id="32" name="직선 연결선 31"/>
          <p:cNvCxnSpPr/>
          <p:nvPr/>
        </p:nvCxnSpPr>
        <p:spPr>
          <a:xfrm rot="16200000" flipH="1">
            <a:off x="614494" y="387378"/>
            <a:ext cx="736170" cy="0"/>
          </a:xfrm>
          <a:prstGeom prst="line">
            <a:avLst/>
          </a:prstGeom>
          <a:ln w="19050">
            <a:solidFill>
              <a:srgbClr val="2860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/>
          <p:cNvGrpSpPr/>
          <p:nvPr/>
        </p:nvGrpSpPr>
        <p:grpSpPr>
          <a:xfrm>
            <a:off x="5798483" y="252534"/>
            <a:ext cx="595034" cy="118974"/>
            <a:chOff x="4669719" y="236112"/>
            <a:chExt cx="595034" cy="118974"/>
          </a:xfrm>
        </p:grpSpPr>
        <p:sp>
          <p:nvSpPr>
            <p:cNvPr id="40" name="타원 4"/>
            <p:cNvSpPr/>
            <p:nvPr/>
          </p:nvSpPr>
          <p:spPr>
            <a:xfrm>
              <a:off x="4669719" y="262305"/>
              <a:ext cx="66588" cy="66588"/>
            </a:xfrm>
            <a:prstGeom prst="ellipse">
              <a:avLst/>
            </a:prstGeom>
            <a:solidFill>
              <a:srgbClr val="2860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타원 63"/>
            <p:cNvSpPr/>
            <p:nvPr/>
          </p:nvSpPr>
          <p:spPr>
            <a:xfrm>
              <a:off x="4919751" y="236112"/>
              <a:ext cx="118974" cy="118974"/>
            </a:xfrm>
            <a:prstGeom prst="ellipse">
              <a:avLst/>
            </a:prstGeom>
            <a:solidFill>
              <a:srgbClr val="77AD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타원 73"/>
            <p:cNvSpPr/>
            <p:nvPr/>
          </p:nvSpPr>
          <p:spPr>
            <a:xfrm>
              <a:off x="5198165" y="262305"/>
              <a:ext cx="66588" cy="66588"/>
            </a:xfrm>
            <a:prstGeom prst="ellipse">
              <a:avLst/>
            </a:prstGeom>
            <a:solidFill>
              <a:srgbClr val="A1C8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E485DBC-1376-47CD-9062-4CAA73CB09EE}"/>
              </a:ext>
            </a:extLst>
          </p:cNvPr>
          <p:cNvGrpSpPr/>
          <p:nvPr/>
        </p:nvGrpSpPr>
        <p:grpSpPr>
          <a:xfrm>
            <a:off x="1295399" y="1666389"/>
            <a:ext cx="10531288" cy="3482223"/>
            <a:chOff x="1175668" y="1998829"/>
            <a:chExt cx="11128397" cy="3482223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F8F5024-5DF9-458C-98E9-CB8EF3D8E997}"/>
                </a:ext>
              </a:extLst>
            </p:cNvPr>
            <p:cNvSpPr txBox="1"/>
            <p:nvPr/>
          </p:nvSpPr>
          <p:spPr>
            <a:xfrm>
              <a:off x="1175668" y="1998829"/>
              <a:ext cx="6462731" cy="33645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dirty="0">
                  <a:solidFill>
                    <a:srgbClr val="000000"/>
                  </a:solidFill>
                </a:rPr>
                <a:t> -  </a:t>
              </a:r>
              <a:r>
                <a:rPr lang="ko-KR" altLang="en-US" dirty="0">
                  <a:solidFill>
                    <a:srgbClr val="000000"/>
                  </a:solidFill>
                </a:rPr>
                <a:t>오른쪽 그림을 </a:t>
              </a:r>
              <a:r>
                <a:rPr lang="en-US" altLang="ko-KR" dirty="0">
                  <a:solidFill>
                    <a:srgbClr val="000000"/>
                  </a:solidFill>
                </a:rPr>
                <a:t>frame </a:t>
              </a:r>
              <a:r>
                <a:rPr lang="ko-KR" altLang="en-US" dirty="0">
                  <a:solidFill>
                    <a:srgbClr val="000000"/>
                  </a:solidFill>
                </a:rPr>
                <a:t>이라고 가정</a:t>
              </a:r>
              <a:endParaRPr lang="en-US" altLang="ko-KR" dirty="0">
                <a:solidFill>
                  <a:srgbClr val="000000"/>
                </a:solidFill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dirty="0">
                  <a:solidFill>
                    <a:srgbClr val="000000"/>
                  </a:solidFill>
                </a:rPr>
                <a:t> -  </a:t>
              </a:r>
              <a:r>
                <a:rPr lang="ko-KR" altLang="en-US" dirty="0">
                  <a:solidFill>
                    <a:srgbClr val="000000"/>
                  </a:solidFill>
                </a:rPr>
                <a:t>사다리 꼴 형태의 </a:t>
              </a:r>
              <a:r>
                <a:rPr lang="en-US" altLang="ko-KR" dirty="0">
                  <a:solidFill>
                    <a:srgbClr val="000000"/>
                  </a:solidFill>
                </a:rPr>
                <a:t>ROI</a:t>
              </a:r>
              <a:r>
                <a:rPr lang="ko-KR" altLang="en-US" dirty="0">
                  <a:solidFill>
                    <a:srgbClr val="000000"/>
                  </a:solidFill>
                </a:rPr>
                <a:t>를 설정</a:t>
              </a:r>
              <a:endParaRPr lang="en-US" altLang="ko-KR" dirty="0">
                <a:solidFill>
                  <a:srgbClr val="000000"/>
                </a:solidFill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dirty="0">
                  <a:solidFill>
                    <a:srgbClr val="000000"/>
                  </a:solidFill>
                </a:rPr>
                <a:t> -  </a:t>
              </a:r>
              <a:r>
                <a:rPr lang="ko-KR" altLang="en-US" dirty="0">
                  <a:solidFill>
                    <a:srgbClr val="000000"/>
                  </a:solidFill>
                </a:rPr>
                <a:t>빨간색 부분으로 표시된 작은 </a:t>
              </a:r>
              <a:r>
                <a:rPr lang="en-US" altLang="ko-KR" dirty="0">
                  <a:solidFill>
                    <a:srgbClr val="000000"/>
                  </a:solidFill>
                </a:rPr>
                <a:t>ROI 9</a:t>
              </a:r>
              <a:r>
                <a:rPr lang="ko-KR" altLang="en-US" dirty="0">
                  <a:solidFill>
                    <a:srgbClr val="000000"/>
                  </a:solidFill>
                </a:rPr>
                <a:t>개로 </a:t>
              </a:r>
              <a:endParaRPr lang="en-US" altLang="ko-KR" dirty="0">
                <a:solidFill>
                  <a:srgbClr val="000000"/>
                </a:solidFill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dirty="0">
                  <a:solidFill>
                    <a:srgbClr val="000000"/>
                  </a:solidFill>
                </a:rPr>
                <a:t>    </a:t>
              </a:r>
              <a:r>
                <a:rPr lang="ko-KR" altLang="en-US" dirty="0">
                  <a:solidFill>
                    <a:srgbClr val="000000"/>
                  </a:solidFill>
                </a:rPr>
                <a:t>차량 진입 여부 확인</a:t>
              </a:r>
              <a:endParaRPr lang="en-US" altLang="ko-KR" dirty="0">
                <a:solidFill>
                  <a:srgbClr val="000000"/>
                </a:solidFill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dirty="0">
                  <a:solidFill>
                    <a:srgbClr val="000000"/>
                  </a:solidFill>
                </a:rPr>
                <a:t> -  </a:t>
              </a:r>
              <a:r>
                <a:rPr lang="ko-KR" altLang="en-US" dirty="0">
                  <a:solidFill>
                    <a:srgbClr val="000000"/>
                  </a:solidFill>
                </a:rPr>
                <a:t>차량이 없을 때 첫 번째 프레임 저장 이후 </a:t>
              </a:r>
              <a:endParaRPr lang="en-US" altLang="ko-KR" dirty="0">
                <a:solidFill>
                  <a:srgbClr val="000000"/>
                </a:solidFill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dirty="0">
                  <a:solidFill>
                    <a:srgbClr val="000000"/>
                  </a:solidFill>
                </a:rPr>
                <a:t>    </a:t>
              </a:r>
              <a:r>
                <a:rPr lang="ko-KR" altLang="en-US" dirty="0">
                  <a:solidFill>
                    <a:srgbClr val="000000"/>
                  </a:solidFill>
                </a:rPr>
                <a:t>첫번째 프레임 </a:t>
              </a:r>
              <a:r>
                <a:rPr lang="en-US" altLang="ko-KR" dirty="0">
                  <a:solidFill>
                    <a:srgbClr val="000000"/>
                  </a:solidFill>
                </a:rPr>
                <a:t>– </a:t>
              </a:r>
              <a:r>
                <a:rPr lang="ko-KR" altLang="en-US" dirty="0">
                  <a:solidFill>
                    <a:srgbClr val="000000"/>
                  </a:solidFill>
                </a:rPr>
                <a:t>현재프레임 의 차영상에서 모든 빨간색 </a:t>
              </a:r>
              <a:endParaRPr lang="en-US" altLang="ko-KR" dirty="0">
                <a:solidFill>
                  <a:srgbClr val="000000"/>
                </a:solidFill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dirty="0">
                  <a:solidFill>
                    <a:srgbClr val="000000"/>
                  </a:solidFill>
                </a:rPr>
                <a:t>    ROI</a:t>
              </a:r>
              <a:r>
                <a:rPr lang="ko-KR" altLang="en-US" dirty="0">
                  <a:solidFill>
                    <a:srgbClr val="000000"/>
                  </a:solidFill>
                </a:rPr>
                <a:t>의</a:t>
              </a:r>
              <a:r>
                <a:rPr lang="en-US" altLang="ko-KR" dirty="0">
                  <a:solidFill>
                    <a:srgbClr val="000000"/>
                  </a:solidFill>
                </a:rPr>
                <a:t> </a:t>
              </a:r>
              <a:r>
                <a:rPr lang="ko-KR" altLang="en-US" dirty="0">
                  <a:solidFill>
                    <a:srgbClr val="000000"/>
                  </a:solidFill>
                </a:rPr>
                <a:t>값이 변할 때 </a:t>
              </a:r>
              <a:r>
                <a:rPr lang="en-US" altLang="ko-KR" dirty="0">
                  <a:solidFill>
                    <a:srgbClr val="000000"/>
                  </a:solidFill>
                </a:rPr>
                <a:t>True </a:t>
              </a:r>
              <a:r>
                <a:rPr lang="ko-KR" altLang="en-US" dirty="0">
                  <a:solidFill>
                    <a:srgbClr val="000000"/>
                  </a:solidFill>
                </a:rPr>
                <a:t>반환 </a:t>
              </a:r>
              <a:endParaRPr lang="en-US" altLang="ko-KR" dirty="0">
                <a:solidFill>
                  <a:srgbClr val="000000"/>
                </a:solidFill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dirty="0">
                  <a:solidFill>
                    <a:srgbClr val="000000"/>
                  </a:solidFill>
                </a:rPr>
                <a:t> - </a:t>
              </a:r>
              <a:r>
                <a:rPr lang="ko-KR" altLang="en-US" dirty="0">
                  <a:solidFill>
                    <a:srgbClr val="000000"/>
                  </a:solidFill>
                </a:rPr>
                <a:t> 사람이나 차량보다 작은 물체는 인식하지 않음</a:t>
              </a:r>
              <a:endParaRPr lang="en-US" altLang="ko-KR" dirty="0">
                <a:solidFill>
                  <a:srgbClr val="000000"/>
                </a:solidFill>
              </a:endParaRPr>
            </a:p>
          </p:txBody>
        </p:sp>
        <p:pic>
          <p:nvPicPr>
            <p:cNvPr id="45" name="Picture 2">
              <a:extLst>
                <a:ext uri="{FF2B5EF4-FFF2-40B4-BE49-F238E27FC236}">
                  <a16:creationId xmlns:a16="http://schemas.microsoft.com/office/drawing/2014/main" id="{22E767E6-8E88-4934-BD4D-AEA6C1F5F6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7304" y="2003941"/>
              <a:ext cx="4686761" cy="3477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DDD0801-D3B4-4B39-AAA0-81547DF0B6B0}"/>
              </a:ext>
            </a:extLst>
          </p:cNvPr>
          <p:cNvSpPr txBox="1"/>
          <p:nvPr/>
        </p:nvSpPr>
        <p:spPr>
          <a:xfrm>
            <a:off x="8866474" y="5281749"/>
            <a:ext cx="2960214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</a:rPr>
              <a:t>카메라 화면</a:t>
            </a:r>
          </a:p>
        </p:txBody>
      </p:sp>
    </p:spTree>
    <p:extLst>
      <p:ext uri="{BB962C8B-B14F-4D97-AF65-F5344CB8AC3E}">
        <p14:creationId xmlns:p14="http://schemas.microsoft.com/office/powerpoint/2010/main" val="269053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평행 사변형 32">
            <a:extLst>
              <a:ext uri="{FF2B5EF4-FFF2-40B4-BE49-F238E27FC236}">
                <a16:creationId xmlns:a16="http://schemas.microsoft.com/office/drawing/2014/main" id="{9A2EEDBD-358F-4318-A0DB-0E20D54D1600}"/>
              </a:ext>
            </a:extLst>
          </p:cNvPr>
          <p:cNvSpPr/>
          <p:nvPr/>
        </p:nvSpPr>
        <p:spPr>
          <a:xfrm>
            <a:off x="1447800" y="915997"/>
            <a:ext cx="5425584" cy="313231"/>
          </a:xfrm>
          <a:prstGeom prst="parallelogram">
            <a:avLst>
              <a:gd name="adj" fmla="val 25000"/>
            </a:avLst>
          </a:prstGeom>
          <a:solidFill>
            <a:srgbClr val="A1C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609601" y="638679"/>
            <a:ext cx="752474" cy="752474"/>
          </a:xfrm>
          <a:prstGeom prst="ellipse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95327" y="733930"/>
            <a:ext cx="600072" cy="600072"/>
          </a:xfrm>
          <a:prstGeom prst="ellipse">
            <a:avLst/>
          </a:prstGeom>
          <a:solidFill>
            <a:srgbClr val="77ADC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800100" y="838702"/>
            <a:ext cx="390526" cy="390526"/>
          </a:xfrm>
          <a:prstGeom prst="ellipse">
            <a:avLst/>
          </a:prstGeom>
          <a:solidFill>
            <a:srgbClr val="286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cxnSp>
        <p:nvCxnSpPr>
          <p:cNvPr id="8" name="직선 연결선 7"/>
          <p:cNvCxnSpPr/>
          <p:nvPr/>
        </p:nvCxnSpPr>
        <p:spPr>
          <a:xfrm rot="16200000" flipH="1" flipV="1">
            <a:off x="-1756724" y="4099091"/>
            <a:ext cx="5517817" cy="0"/>
          </a:xfrm>
          <a:prstGeom prst="line">
            <a:avLst/>
          </a:prstGeom>
          <a:ln w="19050">
            <a:solidFill>
              <a:srgbClr val="2860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16051" y="819654"/>
            <a:ext cx="342189" cy="45195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spc="-150">
                <a:solidFill>
                  <a:schemeClr val="bg1"/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505836" y="819654"/>
            <a:ext cx="489909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150" dirty="0" err="1">
                <a:latin typeface="함초롬돋움"/>
                <a:cs typeface="함초롬돋움"/>
              </a:rPr>
              <a:t>라즈베리파이</a:t>
            </a:r>
            <a:r>
              <a:rPr lang="en-US" altLang="ko-KR" sz="2800" b="1" spc="-150" dirty="0">
                <a:latin typeface="함초롬돋움"/>
                <a:cs typeface="함초롬돋움"/>
              </a:rPr>
              <a:t>(</a:t>
            </a:r>
            <a:r>
              <a:rPr lang="ko-KR" altLang="en-US" sz="2800" b="1" spc="-150" dirty="0">
                <a:latin typeface="함초롬돋움"/>
                <a:cs typeface="함초롬돋움"/>
              </a:rPr>
              <a:t>차량 진입 여부 확인</a:t>
            </a:r>
            <a:r>
              <a:rPr lang="en-US" altLang="ko-KR" sz="2800" b="1" spc="-150" dirty="0">
                <a:latin typeface="함초롬돋움"/>
                <a:cs typeface="함초롬돋움"/>
              </a:rPr>
              <a:t>)</a:t>
            </a:r>
          </a:p>
        </p:txBody>
      </p:sp>
      <p:cxnSp>
        <p:nvCxnSpPr>
          <p:cNvPr id="32" name="직선 연결선 31"/>
          <p:cNvCxnSpPr/>
          <p:nvPr/>
        </p:nvCxnSpPr>
        <p:spPr>
          <a:xfrm rot="16200000" flipH="1">
            <a:off x="614494" y="387378"/>
            <a:ext cx="736170" cy="0"/>
          </a:xfrm>
          <a:prstGeom prst="line">
            <a:avLst/>
          </a:prstGeom>
          <a:ln w="19050">
            <a:solidFill>
              <a:srgbClr val="2860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/>
          <p:cNvGrpSpPr/>
          <p:nvPr/>
        </p:nvGrpSpPr>
        <p:grpSpPr>
          <a:xfrm>
            <a:off x="5798483" y="252534"/>
            <a:ext cx="595034" cy="118974"/>
            <a:chOff x="4669719" y="236112"/>
            <a:chExt cx="595034" cy="118974"/>
          </a:xfrm>
        </p:grpSpPr>
        <p:sp>
          <p:nvSpPr>
            <p:cNvPr id="40" name="타원 4"/>
            <p:cNvSpPr/>
            <p:nvPr/>
          </p:nvSpPr>
          <p:spPr>
            <a:xfrm>
              <a:off x="4669719" y="262305"/>
              <a:ext cx="66588" cy="66588"/>
            </a:xfrm>
            <a:prstGeom prst="ellipse">
              <a:avLst/>
            </a:prstGeom>
            <a:solidFill>
              <a:srgbClr val="2860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타원 63"/>
            <p:cNvSpPr/>
            <p:nvPr/>
          </p:nvSpPr>
          <p:spPr>
            <a:xfrm>
              <a:off x="4919751" y="236112"/>
              <a:ext cx="118974" cy="118974"/>
            </a:xfrm>
            <a:prstGeom prst="ellipse">
              <a:avLst/>
            </a:prstGeom>
            <a:solidFill>
              <a:srgbClr val="77AD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타원 73"/>
            <p:cNvSpPr/>
            <p:nvPr/>
          </p:nvSpPr>
          <p:spPr>
            <a:xfrm>
              <a:off x="5198165" y="262305"/>
              <a:ext cx="66588" cy="66588"/>
            </a:xfrm>
            <a:prstGeom prst="ellipse">
              <a:avLst/>
            </a:prstGeom>
            <a:solidFill>
              <a:srgbClr val="A1C8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AA876D0-38C9-4BC9-96AF-4A898721A18F}"/>
              </a:ext>
            </a:extLst>
          </p:cNvPr>
          <p:cNvGrpSpPr/>
          <p:nvPr/>
        </p:nvGrpSpPr>
        <p:grpSpPr>
          <a:xfrm>
            <a:off x="1309042" y="2020828"/>
            <a:ext cx="10465651" cy="3708510"/>
            <a:chOff x="1295399" y="2535477"/>
            <a:chExt cx="10465651" cy="3708510"/>
          </a:xfrm>
        </p:grpSpPr>
        <p:sp>
          <p:nvSpPr>
            <p:cNvPr id="76" name="직사각형 5"/>
            <p:cNvSpPr/>
            <p:nvPr/>
          </p:nvSpPr>
          <p:spPr>
            <a:xfrm>
              <a:off x="1309042" y="3392533"/>
              <a:ext cx="2021904" cy="43394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r>
                <a:rPr lang="en-US" altLang="ko-KR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Video Capture</a:t>
              </a:r>
              <a:endParaRPr lang="ko-KR" altLang="en-US" dirty="0">
                <a:solidFill>
                  <a:schemeClr val="accent2"/>
                </a:solidFill>
                <a:latin typeface="함초롬돋움"/>
                <a:cs typeface="함초롬돋움"/>
              </a:endParaRPr>
            </a:p>
          </p:txBody>
        </p:sp>
        <p:cxnSp>
          <p:nvCxnSpPr>
            <p:cNvPr id="77" name="직선 화살표 연결선 49"/>
            <p:cNvCxnSpPr>
              <a:cxnSpLocks/>
            </p:cNvCxnSpPr>
            <p:nvPr/>
          </p:nvCxnSpPr>
          <p:spPr>
            <a:xfrm>
              <a:off x="2326855" y="3812171"/>
              <a:ext cx="8840" cy="403929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직사각형 5"/>
            <p:cNvSpPr/>
            <p:nvPr/>
          </p:nvSpPr>
          <p:spPr>
            <a:xfrm>
              <a:off x="1295399" y="4216100"/>
              <a:ext cx="2025594" cy="622773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r>
                <a:rPr lang="ko-KR" altLang="en-US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사다리꼴 </a:t>
              </a:r>
              <a:r>
                <a:rPr lang="en-US" altLang="ko-KR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ROI </a:t>
              </a:r>
            </a:p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r>
                <a:rPr lang="ko-KR" altLang="en-US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설정</a:t>
              </a:r>
            </a:p>
          </p:txBody>
        </p:sp>
        <p:cxnSp>
          <p:nvCxnSpPr>
            <p:cNvPr id="80" name="직선 화살표 연결선 57"/>
            <p:cNvCxnSpPr>
              <a:cxnSpLocks/>
              <a:stCxn id="78" idx="3"/>
            </p:cNvCxnSpPr>
            <p:nvPr/>
          </p:nvCxnSpPr>
          <p:spPr>
            <a:xfrm>
              <a:off x="3320993" y="4527487"/>
              <a:ext cx="414596" cy="0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2" name="순서도: 판단 46"/>
            <p:cNvSpPr/>
            <p:nvPr/>
          </p:nvSpPr>
          <p:spPr>
            <a:xfrm>
              <a:off x="7486544" y="3859304"/>
              <a:ext cx="2355329" cy="1307077"/>
            </a:xfrm>
            <a:prstGeom prst="flowChartDecision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r>
                <a:rPr lang="ko-KR" altLang="en-US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작은 빨간</a:t>
              </a:r>
              <a:endParaRPr lang="en-US" altLang="ko-KR" dirty="0">
                <a:solidFill>
                  <a:schemeClr val="accent2"/>
                </a:solidFill>
                <a:latin typeface="함초롬돋움"/>
                <a:cs typeface="함초롬돋움"/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r>
                <a:rPr lang="en-US" altLang="ko-KR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ROI </a:t>
              </a:r>
              <a:r>
                <a:rPr lang="ko-KR" altLang="en-US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검사</a:t>
              </a:r>
            </a:p>
          </p:txBody>
        </p:sp>
        <p:cxnSp>
          <p:nvCxnSpPr>
            <p:cNvPr id="84" name="직선 화살표 연결선 57"/>
            <p:cNvCxnSpPr>
              <a:cxnSpLocks/>
              <a:endCxn id="86" idx="1"/>
            </p:cNvCxnSpPr>
            <p:nvPr/>
          </p:nvCxnSpPr>
          <p:spPr>
            <a:xfrm>
              <a:off x="8513372" y="3264265"/>
              <a:ext cx="1136986" cy="28923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7937589" y="2535477"/>
              <a:ext cx="13086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Yes</a:t>
              </a:r>
            </a:p>
            <a:p>
              <a:r>
                <a:rPr lang="en-US" altLang="ko-KR" sz="1600" dirty="0"/>
                <a:t>(all Full)</a:t>
              </a:r>
              <a:endParaRPr lang="ko-KR" altLang="en-US" sz="1600" dirty="0"/>
            </a:p>
          </p:txBody>
        </p:sp>
        <p:sp>
          <p:nvSpPr>
            <p:cNvPr id="86" name="직사각형 5"/>
            <p:cNvSpPr/>
            <p:nvPr/>
          </p:nvSpPr>
          <p:spPr>
            <a:xfrm>
              <a:off x="9650358" y="3076214"/>
              <a:ext cx="2110692" cy="43394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r>
                <a:rPr lang="ko-KR" altLang="en-US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차량 감지</a:t>
              </a:r>
            </a:p>
          </p:txBody>
        </p:sp>
        <p:cxnSp>
          <p:nvCxnSpPr>
            <p:cNvPr id="91" name="직선 연결선 125"/>
            <p:cNvCxnSpPr/>
            <p:nvPr/>
          </p:nvCxnSpPr>
          <p:spPr>
            <a:xfrm flipH="1" flipV="1">
              <a:off x="8569632" y="5192824"/>
              <a:ext cx="2571" cy="539673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직선 화살표 연결선 57"/>
            <p:cNvCxnSpPr>
              <a:cxnSpLocks/>
              <a:endCxn id="94" idx="1"/>
            </p:cNvCxnSpPr>
            <p:nvPr/>
          </p:nvCxnSpPr>
          <p:spPr>
            <a:xfrm flipV="1">
              <a:off x="8558799" y="5717512"/>
              <a:ext cx="1091559" cy="14986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>
              <a:off x="8259338" y="5905433"/>
              <a:ext cx="6651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No</a:t>
              </a:r>
              <a:endParaRPr lang="ko-KR" altLang="en-US" sz="1600" dirty="0"/>
            </a:p>
          </p:txBody>
        </p:sp>
        <p:sp>
          <p:nvSpPr>
            <p:cNvPr id="94" name="직사각형 5"/>
            <p:cNvSpPr/>
            <p:nvPr/>
          </p:nvSpPr>
          <p:spPr>
            <a:xfrm>
              <a:off x="9650358" y="5500538"/>
              <a:ext cx="2110692" cy="43394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r>
                <a:rPr lang="ko-KR" altLang="en-US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차량 감지 못함</a:t>
              </a:r>
            </a:p>
          </p:txBody>
        </p:sp>
        <p:sp>
          <p:nvSpPr>
            <p:cNvPr id="95" name="직사각형 5"/>
            <p:cNvSpPr/>
            <p:nvPr/>
          </p:nvSpPr>
          <p:spPr>
            <a:xfrm>
              <a:off x="3735589" y="4216100"/>
              <a:ext cx="1331711" cy="622773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r>
                <a:rPr lang="en-US" altLang="ko-KR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Gray scale</a:t>
              </a:r>
              <a:endParaRPr lang="ko-KR" altLang="en-US" dirty="0">
                <a:solidFill>
                  <a:schemeClr val="accent2"/>
                </a:solidFill>
                <a:latin typeface="함초롬돋움"/>
                <a:cs typeface="함초롬돋움"/>
              </a:endParaRPr>
            </a:p>
          </p:txBody>
        </p:sp>
        <p:cxnSp>
          <p:nvCxnSpPr>
            <p:cNvPr id="96" name="직선 화살표 연결선 57"/>
            <p:cNvCxnSpPr>
              <a:cxnSpLocks/>
            </p:cNvCxnSpPr>
            <p:nvPr/>
          </p:nvCxnSpPr>
          <p:spPr>
            <a:xfrm>
              <a:off x="5133976" y="4526850"/>
              <a:ext cx="347920" cy="636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직사각형 5"/>
            <p:cNvSpPr/>
            <p:nvPr/>
          </p:nvSpPr>
          <p:spPr>
            <a:xfrm>
              <a:off x="5481896" y="4216100"/>
              <a:ext cx="1451880" cy="64160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r>
                <a:rPr lang="ko-KR" altLang="en-US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차영상</a:t>
              </a:r>
            </a:p>
          </p:txBody>
        </p:sp>
        <p:cxnSp>
          <p:nvCxnSpPr>
            <p:cNvPr id="98" name="직선 화살표 연결선 57"/>
            <p:cNvCxnSpPr>
              <a:cxnSpLocks/>
              <a:stCxn id="97" idx="3"/>
            </p:cNvCxnSpPr>
            <p:nvPr/>
          </p:nvCxnSpPr>
          <p:spPr>
            <a:xfrm>
              <a:off x="6933776" y="4536903"/>
              <a:ext cx="547447" cy="0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직선 연결선 125">
              <a:extLst>
                <a:ext uri="{FF2B5EF4-FFF2-40B4-BE49-F238E27FC236}">
                  <a16:creationId xmlns:a16="http://schemas.microsoft.com/office/drawing/2014/main" id="{48F0E004-6901-4F09-A78E-55E36B31547A}"/>
                </a:ext>
              </a:extLst>
            </p:cNvPr>
            <p:cNvCxnSpPr/>
            <p:nvPr/>
          </p:nvCxnSpPr>
          <p:spPr>
            <a:xfrm flipH="1" flipV="1">
              <a:off x="8544590" y="3293188"/>
              <a:ext cx="2571" cy="539673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4835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평행 사변형 46">
            <a:extLst>
              <a:ext uri="{FF2B5EF4-FFF2-40B4-BE49-F238E27FC236}">
                <a16:creationId xmlns:a16="http://schemas.microsoft.com/office/drawing/2014/main" id="{C6C2B545-D7E5-477B-9BBA-61CC1813706D}"/>
              </a:ext>
            </a:extLst>
          </p:cNvPr>
          <p:cNvSpPr/>
          <p:nvPr/>
        </p:nvSpPr>
        <p:spPr>
          <a:xfrm>
            <a:off x="1447800" y="915997"/>
            <a:ext cx="5000158" cy="313231"/>
          </a:xfrm>
          <a:prstGeom prst="parallelogram">
            <a:avLst>
              <a:gd name="adj" fmla="val 25000"/>
            </a:avLst>
          </a:prstGeom>
          <a:solidFill>
            <a:srgbClr val="A1C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609601" y="638679"/>
            <a:ext cx="752474" cy="752474"/>
          </a:xfrm>
          <a:prstGeom prst="ellipse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95327" y="733930"/>
            <a:ext cx="600072" cy="600072"/>
          </a:xfrm>
          <a:prstGeom prst="ellipse">
            <a:avLst/>
          </a:prstGeom>
          <a:solidFill>
            <a:srgbClr val="77ADC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800100" y="838702"/>
            <a:ext cx="390526" cy="390526"/>
          </a:xfrm>
          <a:prstGeom prst="ellipse">
            <a:avLst/>
          </a:prstGeom>
          <a:solidFill>
            <a:srgbClr val="286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cxnSp>
        <p:nvCxnSpPr>
          <p:cNvPr id="8" name="직선 연결선 7"/>
          <p:cNvCxnSpPr/>
          <p:nvPr/>
        </p:nvCxnSpPr>
        <p:spPr>
          <a:xfrm rot="16200000" flipH="1" flipV="1">
            <a:off x="-1756724" y="4099091"/>
            <a:ext cx="5517817" cy="0"/>
          </a:xfrm>
          <a:prstGeom prst="line">
            <a:avLst/>
          </a:prstGeom>
          <a:ln w="19050">
            <a:solidFill>
              <a:srgbClr val="2860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16051" y="819654"/>
            <a:ext cx="342189" cy="45195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spc="-150">
                <a:solidFill>
                  <a:schemeClr val="bg1"/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466848" y="717335"/>
            <a:ext cx="450636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150" dirty="0" err="1">
                <a:latin typeface="함초롬돋움"/>
                <a:cs typeface="함초롬돋움"/>
              </a:rPr>
              <a:t>라즈베리파이</a:t>
            </a:r>
            <a:r>
              <a:rPr lang="en-US" altLang="ko-KR" sz="2800" b="1" spc="-150" dirty="0">
                <a:latin typeface="함초롬돋움"/>
                <a:cs typeface="함초롬돋움"/>
              </a:rPr>
              <a:t>(</a:t>
            </a:r>
            <a:r>
              <a:rPr lang="ko-KR" altLang="en-US" sz="2800" b="1" spc="-150" dirty="0">
                <a:latin typeface="함초롬돋움"/>
                <a:cs typeface="함초롬돋움"/>
              </a:rPr>
              <a:t>차량 번호판 인식</a:t>
            </a:r>
            <a:r>
              <a:rPr lang="en-US" altLang="ko-KR" sz="2800" b="1" spc="-150" dirty="0">
                <a:latin typeface="함초롬돋움"/>
                <a:cs typeface="함초롬돋움"/>
              </a:rPr>
              <a:t>)</a:t>
            </a:r>
          </a:p>
        </p:txBody>
      </p:sp>
      <p:cxnSp>
        <p:nvCxnSpPr>
          <p:cNvPr id="32" name="직선 연결선 31"/>
          <p:cNvCxnSpPr/>
          <p:nvPr/>
        </p:nvCxnSpPr>
        <p:spPr>
          <a:xfrm rot="16200000" flipH="1">
            <a:off x="614494" y="387378"/>
            <a:ext cx="736170" cy="0"/>
          </a:xfrm>
          <a:prstGeom prst="line">
            <a:avLst/>
          </a:prstGeom>
          <a:ln w="19050">
            <a:solidFill>
              <a:srgbClr val="2860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/>
          <p:cNvGrpSpPr/>
          <p:nvPr/>
        </p:nvGrpSpPr>
        <p:grpSpPr>
          <a:xfrm>
            <a:off x="5798483" y="252534"/>
            <a:ext cx="595034" cy="118974"/>
            <a:chOff x="4669719" y="236112"/>
            <a:chExt cx="595034" cy="118974"/>
          </a:xfrm>
        </p:grpSpPr>
        <p:sp>
          <p:nvSpPr>
            <p:cNvPr id="40" name="타원 4"/>
            <p:cNvSpPr/>
            <p:nvPr/>
          </p:nvSpPr>
          <p:spPr>
            <a:xfrm>
              <a:off x="4669719" y="262305"/>
              <a:ext cx="66588" cy="66588"/>
            </a:xfrm>
            <a:prstGeom prst="ellipse">
              <a:avLst/>
            </a:prstGeom>
            <a:solidFill>
              <a:srgbClr val="2860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타원 63"/>
            <p:cNvSpPr/>
            <p:nvPr/>
          </p:nvSpPr>
          <p:spPr>
            <a:xfrm>
              <a:off x="4919751" y="236112"/>
              <a:ext cx="118974" cy="118974"/>
            </a:xfrm>
            <a:prstGeom prst="ellipse">
              <a:avLst/>
            </a:prstGeom>
            <a:solidFill>
              <a:srgbClr val="77AD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타원 73"/>
            <p:cNvSpPr/>
            <p:nvPr/>
          </p:nvSpPr>
          <p:spPr>
            <a:xfrm>
              <a:off x="5198165" y="262305"/>
              <a:ext cx="66588" cy="66588"/>
            </a:xfrm>
            <a:prstGeom prst="ellipse">
              <a:avLst/>
            </a:prstGeom>
            <a:solidFill>
              <a:srgbClr val="A1C8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B4F3D38-5C94-4B02-B8A2-E91B28647213}"/>
              </a:ext>
            </a:extLst>
          </p:cNvPr>
          <p:cNvGrpSpPr/>
          <p:nvPr/>
        </p:nvGrpSpPr>
        <p:grpSpPr>
          <a:xfrm>
            <a:off x="1900238" y="1446595"/>
            <a:ext cx="9512402" cy="5430312"/>
            <a:chOff x="1900238" y="1446595"/>
            <a:chExt cx="9512402" cy="5430312"/>
          </a:xfrm>
        </p:grpSpPr>
        <p:cxnSp>
          <p:nvCxnSpPr>
            <p:cNvPr id="77" name="직선 화살표 연결선 49"/>
            <p:cNvCxnSpPr>
              <a:cxnSpLocks/>
            </p:cNvCxnSpPr>
            <p:nvPr/>
          </p:nvCxnSpPr>
          <p:spPr>
            <a:xfrm>
              <a:off x="3386590" y="2038122"/>
              <a:ext cx="8840" cy="403929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직사각형 5"/>
            <p:cNvSpPr/>
            <p:nvPr/>
          </p:nvSpPr>
          <p:spPr>
            <a:xfrm>
              <a:off x="2436138" y="2442051"/>
              <a:ext cx="1918583" cy="43394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r>
                <a:rPr lang="en-US" altLang="ko-KR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Blur</a:t>
              </a:r>
              <a:endParaRPr lang="ko-KR" altLang="en-US" dirty="0">
                <a:solidFill>
                  <a:schemeClr val="accent2"/>
                </a:solidFill>
                <a:latin typeface="함초롬돋움"/>
                <a:cs typeface="함초롬돋움"/>
              </a:endParaRPr>
            </a:p>
          </p:txBody>
        </p:sp>
        <p:sp>
          <p:nvSpPr>
            <p:cNvPr id="82" name="순서도: 판단 46"/>
            <p:cNvSpPr/>
            <p:nvPr/>
          </p:nvSpPr>
          <p:spPr>
            <a:xfrm>
              <a:off x="2155133" y="4950134"/>
              <a:ext cx="2215631" cy="826955"/>
            </a:xfrm>
            <a:prstGeom prst="flowChartDecision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r>
                <a:rPr lang="ko-KR" altLang="en-US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등고선이 </a:t>
              </a:r>
              <a:r>
                <a:rPr lang="en-US" altLang="ko-KR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4</a:t>
              </a:r>
              <a:r>
                <a:rPr lang="ko-KR" altLang="en-US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개의</a:t>
              </a:r>
              <a:endParaRPr lang="en-US" altLang="ko-KR" dirty="0">
                <a:solidFill>
                  <a:schemeClr val="accent2"/>
                </a:solidFill>
                <a:latin typeface="함초롬돋움"/>
                <a:cs typeface="함초롬돋움"/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r>
                <a:rPr lang="ko-KR" altLang="en-US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꼭지점</a:t>
              </a:r>
            </a:p>
          </p:txBody>
        </p:sp>
        <p:cxnSp>
          <p:nvCxnSpPr>
            <p:cNvPr id="84" name="직선 화살표 연결선 57"/>
            <p:cNvCxnSpPr>
              <a:cxnSpLocks/>
              <a:endCxn id="55" idx="1"/>
            </p:cNvCxnSpPr>
            <p:nvPr/>
          </p:nvCxnSpPr>
          <p:spPr>
            <a:xfrm>
              <a:off x="4307299" y="5362975"/>
              <a:ext cx="1738267" cy="449025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4867693" y="5097479"/>
              <a:ext cx="6613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000000"/>
                  </a:solidFill>
                </a:rPr>
                <a:t>Yes</a:t>
              </a:r>
              <a:endParaRPr lang="ko-KR" alt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86" name="직사각형 5"/>
            <p:cNvSpPr/>
            <p:nvPr/>
          </p:nvSpPr>
          <p:spPr>
            <a:xfrm>
              <a:off x="6045565" y="4114571"/>
              <a:ext cx="2356760" cy="74267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r>
                <a:rPr lang="ko-KR" altLang="en-US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꼭지점 좌표 정렬</a:t>
              </a:r>
            </a:p>
          </p:txBody>
        </p:sp>
        <p:cxnSp>
          <p:nvCxnSpPr>
            <p:cNvPr id="29" name="직선 화살표 연결선 49"/>
            <p:cNvCxnSpPr>
              <a:cxnSpLocks/>
            </p:cNvCxnSpPr>
            <p:nvPr/>
          </p:nvCxnSpPr>
          <p:spPr>
            <a:xfrm>
              <a:off x="3395430" y="2885086"/>
              <a:ext cx="8840" cy="403929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직사각형 5"/>
            <p:cNvSpPr/>
            <p:nvPr/>
          </p:nvSpPr>
          <p:spPr>
            <a:xfrm>
              <a:off x="2436138" y="3289015"/>
              <a:ext cx="1918583" cy="43394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r>
                <a:rPr lang="en-US" altLang="ko-KR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canny</a:t>
              </a:r>
              <a:endParaRPr lang="ko-KR" altLang="en-US" dirty="0">
                <a:solidFill>
                  <a:schemeClr val="accent2"/>
                </a:solidFill>
                <a:latin typeface="함초롬돋움"/>
                <a:cs typeface="함초롬돋움"/>
              </a:endParaRPr>
            </a:p>
          </p:txBody>
        </p:sp>
        <p:sp>
          <p:nvSpPr>
            <p:cNvPr id="31" name="직사각형 5"/>
            <p:cNvSpPr/>
            <p:nvPr/>
          </p:nvSpPr>
          <p:spPr>
            <a:xfrm>
              <a:off x="2453818" y="4112257"/>
              <a:ext cx="1918583" cy="43394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r>
                <a:rPr lang="en-US" altLang="ko-KR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Find Contours</a:t>
              </a:r>
              <a:endParaRPr lang="ko-KR" altLang="en-US" dirty="0">
                <a:solidFill>
                  <a:schemeClr val="accent2"/>
                </a:solidFill>
                <a:latin typeface="함초롬돋움"/>
                <a:cs typeface="함초롬돋움"/>
              </a:endParaRPr>
            </a:p>
          </p:txBody>
        </p:sp>
        <p:cxnSp>
          <p:nvCxnSpPr>
            <p:cNvPr id="33" name="직선 화살표 연결선 49"/>
            <p:cNvCxnSpPr>
              <a:cxnSpLocks/>
            </p:cNvCxnSpPr>
            <p:nvPr/>
          </p:nvCxnSpPr>
          <p:spPr>
            <a:xfrm>
              <a:off x="3404270" y="3722963"/>
              <a:ext cx="8840" cy="403929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화살표 연결선 49"/>
            <p:cNvCxnSpPr>
              <a:cxnSpLocks/>
            </p:cNvCxnSpPr>
            <p:nvPr/>
          </p:nvCxnSpPr>
          <p:spPr>
            <a:xfrm>
              <a:off x="3404270" y="4546205"/>
              <a:ext cx="8840" cy="403929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직사각형 5"/>
            <p:cNvSpPr/>
            <p:nvPr/>
          </p:nvSpPr>
          <p:spPr>
            <a:xfrm>
              <a:off x="2452188" y="1604174"/>
              <a:ext cx="1918583" cy="43394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r>
                <a:rPr lang="en-US" altLang="ko-KR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Gray frame</a:t>
              </a:r>
              <a:endParaRPr lang="ko-KR" altLang="en-US" dirty="0">
                <a:solidFill>
                  <a:schemeClr val="accent2"/>
                </a:solidFill>
                <a:latin typeface="함초롬돋움"/>
                <a:cs typeface="함초롬돋움"/>
              </a:endParaRPr>
            </a:p>
          </p:txBody>
        </p:sp>
        <p:cxnSp>
          <p:nvCxnSpPr>
            <p:cNvPr id="44" name="직선 연결선 125"/>
            <p:cNvCxnSpPr>
              <a:cxnSpLocks/>
            </p:cNvCxnSpPr>
            <p:nvPr/>
          </p:nvCxnSpPr>
          <p:spPr>
            <a:xfrm flipH="1" flipV="1">
              <a:off x="1928415" y="1811760"/>
              <a:ext cx="23657" cy="4666596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2903608" y="5930666"/>
              <a:ext cx="7844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000000"/>
                  </a:solidFill>
                </a:rPr>
                <a:t>no</a:t>
              </a:r>
              <a:endParaRPr lang="ko-KR" altLang="en-US" sz="1600" dirty="0">
                <a:solidFill>
                  <a:srgbClr val="000000"/>
                </a:solidFill>
              </a:endParaRPr>
            </a:p>
          </p:txBody>
        </p:sp>
        <p:cxnSp>
          <p:nvCxnSpPr>
            <p:cNvPr id="46" name="직선 화살표 연결선 57"/>
            <p:cNvCxnSpPr>
              <a:cxnSpLocks/>
            </p:cNvCxnSpPr>
            <p:nvPr/>
          </p:nvCxnSpPr>
          <p:spPr>
            <a:xfrm flipV="1">
              <a:off x="1938184" y="3269655"/>
              <a:ext cx="0" cy="31869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직선 연결선 125"/>
            <p:cNvCxnSpPr>
              <a:cxnSpLocks/>
            </p:cNvCxnSpPr>
            <p:nvPr/>
          </p:nvCxnSpPr>
          <p:spPr>
            <a:xfrm flipV="1">
              <a:off x="3412234" y="5763739"/>
              <a:ext cx="0" cy="74082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직선 화살표 연결선 57"/>
            <p:cNvCxnSpPr>
              <a:cxnSpLocks/>
              <a:endCxn id="37" idx="1"/>
            </p:cNvCxnSpPr>
            <p:nvPr/>
          </p:nvCxnSpPr>
          <p:spPr>
            <a:xfrm>
              <a:off x="1900238" y="1821148"/>
              <a:ext cx="551950" cy="0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순서도: 판단 46"/>
            <p:cNvSpPr/>
            <p:nvPr/>
          </p:nvSpPr>
          <p:spPr>
            <a:xfrm>
              <a:off x="6045566" y="5131264"/>
              <a:ext cx="2443396" cy="1361472"/>
            </a:xfrm>
            <a:prstGeom prst="flowChartDecision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r>
                <a:rPr lang="en-US" altLang="ko-KR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4</a:t>
              </a:r>
              <a:r>
                <a:rPr lang="ko-KR" altLang="en-US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개의</a:t>
              </a:r>
              <a:endParaRPr lang="en-US" altLang="ko-KR" dirty="0">
                <a:solidFill>
                  <a:schemeClr val="accent2"/>
                </a:solidFill>
                <a:latin typeface="함초롬돋움"/>
                <a:cs typeface="함초롬돋움"/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r>
                <a:rPr lang="ko-KR" altLang="en-US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꼭지점의 </a:t>
              </a:r>
              <a:endParaRPr lang="en-US" altLang="ko-KR" dirty="0">
                <a:solidFill>
                  <a:schemeClr val="accent2"/>
                </a:solidFill>
                <a:latin typeface="함초롬돋움"/>
                <a:cs typeface="함초롬돋움"/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r>
                <a:rPr lang="ko-KR" altLang="en-US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비율이 </a:t>
              </a:r>
              <a:endParaRPr lang="en-US" altLang="ko-KR" dirty="0">
                <a:solidFill>
                  <a:schemeClr val="accent2"/>
                </a:solidFill>
                <a:latin typeface="함초롬돋움"/>
                <a:cs typeface="함초롬돋움"/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r>
                <a:rPr lang="ko-KR" altLang="en-US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적당한가</a:t>
              </a:r>
              <a:endParaRPr lang="en-US" altLang="ko-KR" dirty="0">
                <a:solidFill>
                  <a:schemeClr val="accent2"/>
                </a:solidFill>
                <a:latin typeface="함초롬돋움"/>
                <a:cs typeface="함초롬돋움"/>
              </a:endParaRPr>
            </a:p>
          </p:txBody>
        </p:sp>
        <p:cxnSp>
          <p:nvCxnSpPr>
            <p:cNvPr id="56" name="직선 연결선 125"/>
            <p:cNvCxnSpPr>
              <a:cxnSpLocks/>
            </p:cNvCxnSpPr>
            <p:nvPr/>
          </p:nvCxnSpPr>
          <p:spPr>
            <a:xfrm flipH="1" flipV="1">
              <a:off x="1928416" y="6504568"/>
              <a:ext cx="5352729" cy="21953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6353112" y="6538353"/>
              <a:ext cx="7844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000000"/>
                  </a:solidFill>
                </a:rPr>
                <a:t>no</a:t>
              </a:r>
              <a:endParaRPr lang="ko-KR" altLang="en-US" sz="1600" dirty="0">
                <a:solidFill>
                  <a:srgbClr val="000000"/>
                </a:solidFill>
              </a:endParaRPr>
            </a:p>
          </p:txBody>
        </p:sp>
        <p:cxnSp>
          <p:nvCxnSpPr>
            <p:cNvPr id="62" name="직선 화살표 연결선 61"/>
            <p:cNvCxnSpPr>
              <a:cxnSpLocks/>
            </p:cNvCxnSpPr>
            <p:nvPr/>
          </p:nvCxnSpPr>
          <p:spPr>
            <a:xfrm flipV="1">
              <a:off x="7242414" y="4842802"/>
              <a:ext cx="544" cy="254677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직사각형 5"/>
            <p:cNvSpPr/>
            <p:nvPr/>
          </p:nvSpPr>
          <p:spPr>
            <a:xfrm>
              <a:off x="6048515" y="2911355"/>
              <a:ext cx="2356762" cy="81282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r>
                <a:rPr lang="en-US" altLang="ko-KR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Adaptive Threshold</a:t>
              </a:r>
            </a:p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r>
                <a:rPr lang="en-US" altLang="ko-KR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(</a:t>
              </a:r>
              <a:r>
                <a:rPr lang="ko-KR" altLang="en-US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이진화</a:t>
              </a:r>
              <a:r>
                <a:rPr lang="en-US" altLang="ko-KR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)</a:t>
              </a:r>
              <a:endParaRPr lang="ko-KR" altLang="en-US" dirty="0">
                <a:solidFill>
                  <a:schemeClr val="accent2"/>
                </a:solidFill>
                <a:latin typeface="함초롬돋움"/>
                <a:cs typeface="함초롬돋움"/>
              </a:endParaRPr>
            </a:p>
          </p:txBody>
        </p:sp>
        <p:cxnSp>
          <p:nvCxnSpPr>
            <p:cNvPr id="65" name="직선 화살표 연결선 64"/>
            <p:cNvCxnSpPr>
              <a:cxnSpLocks/>
            </p:cNvCxnSpPr>
            <p:nvPr/>
          </p:nvCxnSpPr>
          <p:spPr>
            <a:xfrm flipH="1" flipV="1">
              <a:off x="7227439" y="3714322"/>
              <a:ext cx="14975" cy="394753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직선 화살표 연결선 66"/>
            <p:cNvCxnSpPr>
              <a:cxnSpLocks/>
            </p:cNvCxnSpPr>
            <p:nvPr/>
          </p:nvCxnSpPr>
          <p:spPr>
            <a:xfrm flipH="1" flipV="1">
              <a:off x="7211920" y="2516602"/>
              <a:ext cx="14975" cy="394753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직사각형 5"/>
            <p:cNvSpPr/>
            <p:nvPr/>
          </p:nvSpPr>
          <p:spPr>
            <a:xfrm>
              <a:off x="6048515" y="1511283"/>
              <a:ext cx="2356761" cy="101517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r>
                <a:rPr lang="ko-KR" altLang="en-US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꼭지점 좌표를 이용한 이진화 프레임에서 번호판 추출</a:t>
              </a:r>
            </a:p>
          </p:txBody>
        </p:sp>
        <p:cxnSp>
          <p:nvCxnSpPr>
            <p:cNvPr id="69" name="직선 화살표 연결선 57"/>
            <p:cNvCxnSpPr>
              <a:cxnSpLocks/>
            </p:cNvCxnSpPr>
            <p:nvPr/>
          </p:nvCxnSpPr>
          <p:spPr>
            <a:xfrm>
              <a:off x="8498103" y="1911442"/>
              <a:ext cx="661304" cy="636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직사각형 5"/>
            <p:cNvSpPr/>
            <p:nvPr/>
          </p:nvSpPr>
          <p:spPr>
            <a:xfrm>
              <a:off x="9159407" y="1446595"/>
              <a:ext cx="2245193" cy="108049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r>
                <a:rPr lang="en-US" altLang="ko-KR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Perspective</a:t>
              </a:r>
            </a:p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r>
                <a:rPr lang="en-US" altLang="ko-KR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Transform</a:t>
              </a:r>
            </a:p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r>
                <a:rPr lang="en-US" altLang="ko-KR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(</a:t>
              </a:r>
              <a:r>
                <a:rPr lang="ko-KR" altLang="en-US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기하학적 원근 변환</a:t>
              </a:r>
              <a:r>
                <a:rPr lang="en-US" altLang="ko-KR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)</a:t>
              </a:r>
              <a:endParaRPr lang="ko-KR" altLang="en-US" dirty="0">
                <a:solidFill>
                  <a:schemeClr val="accent2"/>
                </a:solidFill>
                <a:latin typeface="함초롬돋움"/>
                <a:cs typeface="함초롬돋움"/>
              </a:endParaRPr>
            </a:p>
          </p:txBody>
        </p:sp>
        <p:sp>
          <p:nvSpPr>
            <p:cNvPr id="71" name="직사각형 5"/>
            <p:cNvSpPr/>
            <p:nvPr/>
          </p:nvSpPr>
          <p:spPr>
            <a:xfrm>
              <a:off x="9159407" y="2924910"/>
              <a:ext cx="2253233" cy="799265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r>
                <a:rPr lang="en-US" altLang="ko-KR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OCR(</a:t>
              </a:r>
              <a:r>
                <a:rPr lang="ko-KR" altLang="en-US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번호 추출</a:t>
              </a:r>
              <a:r>
                <a:rPr lang="en-US" altLang="ko-KR" dirty="0">
                  <a:solidFill>
                    <a:schemeClr val="accent2"/>
                  </a:solidFill>
                  <a:latin typeface="함초롬돋움"/>
                  <a:cs typeface="함초롬돋움"/>
                </a:rPr>
                <a:t>)</a:t>
              </a:r>
              <a:endParaRPr lang="ko-KR" altLang="en-US" dirty="0">
                <a:solidFill>
                  <a:schemeClr val="accent2"/>
                </a:solidFill>
                <a:latin typeface="함초롬돋움"/>
                <a:cs typeface="함초롬돋움"/>
              </a:endParaRPr>
            </a:p>
          </p:txBody>
        </p:sp>
        <p:cxnSp>
          <p:nvCxnSpPr>
            <p:cNvPr id="72" name="직선 화살표 연결선 49"/>
            <p:cNvCxnSpPr>
              <a:cxnSpLocks/>
            </p:cNvCxnSpPr>
            <p:nvPr/>
          </p:nvCxnSpPr>
          <p:spPr>
            <a:xfrm>
              <a:off x="10261477" y="2516942"/>
              <a:ext cx="8840" cy="403929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직선 화살표 연결선 57">
              <a:extLst>
                <a:ext uri="{FF2B5EF4-FFF2-40B4-BE49-F238E27FC236}">
                  <a16:creationId xmlns:a16="http://schemas.microsoft.com/office/drawing/2014/main" id="{4DB36920-D4EE-4B28-BD10-579FDAE79B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20165" y="6509017"/>
              <a:ext cx="434295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직선 화살표 연결선 57">
              <a:extLst>
                <a:ext uri="{FF2B5EF4-FFF2-40B4-BE49-F238E27FC236}">
                  <a16:creationId xmlns:a16="http://schemas.microsoft.com/office/drawing/2014/main" id="{FEA3A7E7-2A3F-44CB-9EBC-F6C5C38EB8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7939" y="6517533"/>
              <a:ext cx="434295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144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타원 35"/>
          <p:cNvSpPr/>
          <p:nvPr/>
        </p:nvSpPr>
        <p:spPr>
          <a:xfrm>
            <a:off x="609601" y="638679"/>
            <a:ext cx="752474" cy="752474"/>
          </a:xfrm>
          <a:prstGeom prst="ellipse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95327" y="733930"/>
            <a:ext cx="600072" cy="600072"/>
          </a:xfrm>
          <a:prstGeom prst="ellipse">
            <a:avLst/>
          </a:prstGeom>
          <a:solidFill>
            <a:srgbClr val="77ADC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800100" y="838702"/>
            <a:ext cx="390526" cy="390526"/>
          </a:xfrm>
          <a:prstGeom prst="ellipse">
            <a:avLst/>
          </a:prstGeom>
          <a:solidFill>
            <a:srgbClr val="286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cxnSp>
        <p:nvCxnSpPr>
          <p:cNvPr id="8" name="직선 연결선 7"/>
          <p:cNvCxnSpPr/>
          <p:nvPr/>
        </p:nvCxnSpPr>
        <p:spPr>
          <a:xfrm rot="16200000" flipH="1" flipV="1">
            <a:off x="-1756724" y="4099091"/>
            <a:ext cx="5517817" cy="0"/>
          </a:xfrm>
          <a:prstGeom prst="line">
            <a:avLst/>
          </a:prstGeom>
          <a:ln w="19050">
            <a:solidFill>
              <a:srgbClr val="2860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16051" y="819654"/>
            <a:ext cx="342189" cy="45195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spc="-150">
                <a:solidFill>
                  <a:schemeClr val="bg1"/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13" name="평행 사변형 12"/>
          <p:cNvSpPr/>
          <p:nvPr/>
        </p:nvSpPr>
        <p:spPr>
          <a:xfrm>
            <a:off x="1590673" y="925857"/>
            <a:ext cx="4802843" cy="345748"/>
          </a:xfrm>
          <a:prstGeom prst="parallelogram">
            <a:avLst>
              <a:gd name="adj" fmla="val 25000"/>
            </a:avLst>
          </a:prstGeom>
          <a:solidFill>
            <a:srgbClr val="A1C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583048" y="803717"/>
            <a:ext cx="450636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150" dirty="0" err="1">
                <a:latin typeface="함초롬돋움"/>
                <a:cs typeface="함초롬돋움"/>
              </a:rPr>
              <a:t>라즈베리파이</a:t>
            </a:r>
            <a:r>
              <a:rPr lang="en-US" altLang="ko-KR" sz="2800" b="1" spc="-150" dirty="0">
                <a:latin typeface="함초롬돋움"/>
                <a:cs typeface="함초롬돋움"/>
              </a:rPr>
              <a:t>(</a:t>
            </a:r>
            <a:r>
              <a:rPr lang="ko-KR" altLang="en-US" sz="2800" b="1" spc="-150" dirty="0">
                <a:latin typeface="함초롬돋움"/>
                <a:cs typeface="함초롬돋움"/>
              </a:rPr>
              <a:t>차량 번호판 인식</a:t>
            </a:r>
            <a:r>
              <a:rPr lang="en-US" altLang="ko-KR" sz="2800" b="1" spc="-150" dirty="0">
                <a:latin typeface="함초롬돋움"/>
                <a:cs typeface="함초롬돋움"/>
              </a:rPr>
              <a:t>)</a:t>
            </a:r>
          </a:p>
        </p:txBody>
      </p:sp>
      <p:cxnSp>
        <p:nvCxnSpPr>
          <p:cNvPr id="32" name="직선 연결선 31"/>
          <p:cNvCxnSpPr/>
          <p:nvPr/>
        </p:nvCxnSpPr>
        <p:spPr>
          <a:xfrm rot="16200000" flipH="1">
            <a:off x="614494" y="387378"/>
            <a:ext cx="736170" cy="0"/>
          </a:xfrm>
          <a:prstGeom prst="line">
            <a:avLst/>
          </a:prstGeom>
          <a:ln w="19050">
            <a:solidFill>
              <a:srgbClr val="2860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/>
          <p:cNvGrpSpPr/>
          <p:nvPr/>
        </p:nvGrpSpPr>
        <p:grpSpPr>
          <a:xfrm>
            <a:off x="5798483" y="252534"/>
            <a:ext cx="595034" cy="118974"/>
            <a:chOff x="4669719" y="236112"/>
            <a:chExt cx="595034" cy="118974"/>
          </a:xfrm>
        </p:grpSpPr>
        <p:sp>
          <p:nvSpPr>
            <p:cNvPr id="40" name="타원 4"/>
            <p:cNvSpPr/>
            <p:nvPr/>
          </p:nvSpPr>
          <p:spPr>
            <a:xfrm>
              <a:off x="4669719" y="262305"/>
              <a:ext cx="66588" cy="66588"/>
            </a:xfrm>
            <a:prstGeom prst="ellipse">
              <a:avLst/>
            </a:prstGeom>
            <a:solidFill>
              <a:srgbClr val="2860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타원 63"/>
            <p:cNvSpPr/>
            <p:nvPr/>
          </p:nvSpPr>
          <p:spPr>
            <a:xfrm>
              <a:off x="4919751" y="236112"/>
              <a:ext cx="118974" cy="118974"/>
            </a:xfrm>
            <a:prstGeom prst="ellipse">
              <a:avLst/>
            </a:prstGeom>
            <a:solidFill>
              <a:srgbClr val="77AD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타원 73"/>
            <p:cNvSpPr/>
            <p:nvPr/>
          </p:nvSpPr>
          <p:spPr>
            <a:xfrm>
              <a:off x="5198165" y="262305"/>
              <a:ext cx="66588" cy="66588"/>
            </a:xfrm>
            <a:prstGeom prst="ellipse">
              <a:avLst/>
            </a:prstGeom>
            <a:solidFill>
              <a:srgbClr val="A1C8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680" y="4094307"/>
            <a:ext cx="2723285" cy="224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691" y="3415411"/>
            <a:ext cx="2262308" cy="709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 preferRelativeResize="0"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048" y="1535585"/>
            <a:ext cx="2735148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69380" y="3695585"/>
            <a:ext cx="181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</a:rPr>
              <a:t>canny</a:t>
            </a:r>
            <a:endParaRPr lang="ko-KR" altLang="en-US" dirty="0">
              <a:solidFill>
                <a:srgbClr val="000000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918" y="4085286"/>
            <a:ext cx="2829736" cy="2235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2250683" y="6320994"/>
            <a:ext cx="181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</a:rPr>
              <a:t>Blur with gray</a:t>
            </a:r>
            <a:endParaRPr lang="ko-KR" altLang="en-US" dirty="0">
              <a:solidFill>
                <a:srgbClr val="000000"/>
              </a:solidFill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916" y="1549986"/>
            <a:ext cx="2724235" cy="2145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5287262" y="3683720"/>
            <a:ext cx="246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</a:rPr>
              <a:t>Adaptive </a:t>
            </a:r>
            <a:r>
              <a:rPr lang="en-US" altLang="ko-KR" dirty="0">
                <a:solidFill>
                  <a:srgbClr val="000000"/>
                </a:solidFill>
                <a:latin typeface="함초롬돋움"/>
                <a:cs typeface="함초롬돋움"/>
              </a:rPr>
              <a:t>Threshold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415502" y="6313799"/>
            <a:ext cx="246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</a:rPr>
              <a:t>Plate detection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140227" y="4169005"/>
            <a:ext cx="3563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</a:rPr>
              <a:t>검출된 번호판</a:t>
            </a:r>
            <a:endParaRPr lang="en-US" altLang="ko-KR" dirty="0">
              <a:solidFill>
                <a:srgbClr val="000000"/>
              </a:solidFill>
            </a:endParaRPr>
          </a:p>
          <a:p>
            <a:r>
              <a:rPr lang="en-US" altLang="ko-KR" dirty="0">
                <a:solidFill>
                  <a:srgbClr val="000000"/>
                </a:solidFill>
              </a:rPr>
              <a:t>(</a:t>
            </a:r>
            <a:r>
              <a:rPr lang="ko-KR" altLang="en-US" dirty="0">
                <a:solidFill>
                  <a:srgbClr val="000000"/>
                </a:solidFill>
              </a:rPr>
              <a:t>기하학적 변환 적용</a:t>
            </a:r>
            <a:r>
              <a:rPr lang="en-US" altLang="ko-KR" dirty="0">
                <a:solidFill>
                  <a:srgbClr val="000000"/>
                </a:solidFill>
              </a:rPr>
              <a:t>)</a:t>
            </a: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31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>
            <a:spLocks/>
          </p:cNvSpPr>
          <p:nvPr/>
        </p:nvSpPr>
        <p:spPr>
          <a:xfrm>
            <a:off x="4836000" y="2164238"/>
            <a:ext cx="2520000" cy="2520000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 smtClean="0">
                <a:solidFill>
                  <a:srgbClr val="000000"/>
                </a:solidFill>
              </a:rPr>
              <a:t>최준영</a:t>
            </a:r>
            <a:endParaRPr lang="en-US" altLang="ko-KR" sz="3000" dirty="0" smtClean="0">
              <a:solidFill>
                <a:srgbClr val="000000"/>
              </a:solidFill>
            </a:endParaRPr>
          </a:p>
        </p:txBody>
      </p:sp>
      <p:sp>
        <p:nvSpPr>
          <p:cNvPr id="20" name="직사각형 19"/>
          <p:cNvSpPr>
            <a:spLocks/>
          </p:cNvSpPr>
          <p:nvPr/>
        </p:nvSpPr>
        <p:spPr>
          <a:xfrm>
            <a:off x="8920740" y="2165350"/>
            <a:ext cx="2520000" cy="252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 err="1" smtClean="0">
                <a:solidFill>
                  <a:srgbClr val="000000"/>
                </a:solidFill>
              </a:rPr>
              <a:t>안유정</a:t>
            </a:r>
            <a:endParaRPr lang="ko-KR" altLang="en-US" sz="3000" dirty="0">
              <a:solidFill>
                <a:srgbClr val="000000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751260" y="2164238"/>
            <a:ext cx="2520000" cy="2520000"/>
            <a:chOff x="1128586" y="837508"/>
            <a:chExt cx="2520000" cy="2520000"/>
          </a:xfrm>
        </p:grpSpPr>
        <p:sp>
          <p:nvSpPr>
            <p:cNvPr id="2" name="직사각형 1"/>
            <p:cNvSpPr>
              <a:spLocks/>
            </p:cNvSpPr>
            <p:nvPr/>
          </p:nvSpPr>
          <p:spPr>
            <a:xfrm>
              <a:off x="1128586" y="837508"/>
              <a:ext cx="2520000" cy="2520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0" dirty="0" smtClean="0">
                <a:solidFill>
                  <a:srgbClr val="000000"/>
                </a:solidFill>
              </a:endParaRPr>
            </a:p>
          </p:txBody>
        </p:sp>
        <p:pic>
          <p:nvPicPr>
            <p:cNvPr id="24" name="그림 23"/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586" y="837508"/>
              <a:ext cx="2520000" cy="2520000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9523225" y="4684238"/>
            <a:ext cx="146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팀원 </a:t>
            </a:r>
            <a:r>
              <a:rPr lang="ko-KR" altLang="en-US" dirty="0" err="1" smtClean="0"/>
              <a:t>안유정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341200" y="4684238"/>
            <a:ext cx="1661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팀원 최준영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256460" y="4684238"/>
            <a:ext cx="1661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팀장 </a:t>
            </a:r>
            <a:r>
              <a:rPr lang="ko-KR" altLang="en-US" dirty="0" err="1" smtClean="0"/>
              <a:t>김양규</a:t>
            </a:r>
            <a:endParaRPr lang="ko-KR" altLang="en-US" dirty="0"/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740" y="2164238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25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096000" y="4601205"/>
            <a:ext cx="49550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 spc="-150" dirty="0">
                <a:latin typeface="함초롬돋움"/>
                <a:ea typeface="함초롬돋움"/>
                <a:cs typeface="함초롬돋움"/>
              </a:rPr>
              <a:t>3. </a:t>
            </a:r>
            <a:r>
              <a:rPr lang="ko-KR" altLang="en-US" sz="6000" b="1" spc="-150" dirty="0">
                <a:latin typeface="함초롬돋움"/>
                <a:ea typeface="함초롬돋움"/>
                <a:cs typeface="함초롬돋움"/>
              </a:rPr>
              <a:t>시연 동영상</a:t>
            </a:r>
            <a:endParaRPr lang="ko-KR" altLang="en-US" sz="6000" b="1" spc="-150" dirty="0">
              <a:latin typeface="함초롬돋움"/>
              <a:cs typeface="함초롬돋움"/>
            </a:endParaRPr>
          </a:p>
        </p:txBody>
      </p:sp>
      <p:sp>
        <p:nvSpPr>
          <p:cNvPr id="14" name="자유형 13"/>
          <p:cNvSpPr/>
          <p:nvPr/>
        </p:nvSpPr>
        <p:spPr>
          <a:xfrm rot="16200000">
            <a:off x="5556000" y="4061205"/>
            <a:ext cx="1080000" cy="1080000"/>
          </a:xfrm>
          <a:custGeom>
            <a:avLst/>
            <a:gdLst>
              <a:gd name="connsiteX0" fmla="*/ 0 w 2119085"/>
              <a:gd name="connsiteY0" fmla="*/ 0 h 1611086"/>
              <a:gd name="connsiteX1" fmla="*/ 0 w 2119085"/>
              <a:gd name="connsiteY1" fmla="*/ 0 h 1611086"/>
              <a:gd name="connsiteX2" fmla="*/ 2119085 w 2119085"/>
              <a:gd name="connsiteY2" fmla="*/ 0 h 1611086"/>
              <a:gd name="connsiteX3" fmla="*/ 2119085 w 2119085"/>
              <a:gd name="connsiteY3" fmla="*/ 1611086 h 1611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9085" h="1611086">
                <a:moveTo>
                  <a:pt x="0" y="0"/>
                </a:moveTo>
                <a:lnTo>
                  <a:pt x="0" y="0"/>
                </a:lnTo>
                <a:lnTo>
                  <a:pt x="2119085" y="0"/>
                </a:lnTo>
                <a:lnTo>
                  <a:pt x="2119085" y="1611086"/>
                </a:lnTo>
              </a:path>
            </a:pathLst>
          </a:custGeom>
          <a:solidFill>
            <a:srgbClr val="C0CDEF"/>
          </a:solidFill>
          <a:ln w="41275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0" name="자유형 29"/>
          <p:cNvSpPr/>
          <p:nvPr/>
        </p:nvSpPr>
        <p:spPr>
          <a:xfrm rot="5400000">
            <a:off x="10530108" y="5117606"/>
            <a:ext cx="1080000" cy="1080000"/>
          </a:xfrm>
          <a:custGeom>
            <a:avLst/>
            <a:gdLst>
              <a:gd name="connsiteX0" fmla="*/ 0 w 2119085"/>
              <a:gd name="connsiteY0" fmla="*/ 0 h 1611086"/>
              <a:gd name="connsiteX1" fmla="*/ 0 w 2119085"/>
              <a:gd name="connsiteY1" fmla="*/ 0 h 1611086"/>
              <a:gd name="connsiteX2" fmla="*/ 2119085 w 2119085"/>
              <a:gd name="connsiteY2" fmla="*/ 0 h 1611086"/>
              <a:gd name="connsiteX3" fmla="*/ 2119085 w 2119085"/>
              <a:gd name="connsiteY3" fmla="*/ 1611086 h 1611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9085" h="1611086">
                <a:moveTo>
                  <a:pt x="0" y="0"/>
                </a:moveTo>
                <a:lnTo>
                  <a:pt x="0" y="0"/>
                </a:lnTo>
                <a:lnTo>
                  <a:pt x="2119085" y="0"/>
                </a:lnTo>
                <a:lnTo>
                  <a:pt x="2119085" y="1611086"/>
                </a:lnTo>
              </a:path>
            </a:pathLst>
          </a:custGeom>
          <a:solidFill>
            <a:srgbClr val="C0CDEF"/>
          </a:solidFill>
          <a:ln w="41275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cxnSp>
        <p:nvCxnSpPr>
          <p:cNvPr id="79" name="직선 연결선 17"/>
          <p:cNvCxnSpPr/>
          <p:nvPr/>
        </p:nvCxnSpPr>
        <p:spPr>
          <a:xfrm rot="5400000">
            <a:off x="138515" y="207814"/>
            <a:ext cx="130687" cy="0"/>
          </a:xfrm>
          <a:prstGeom prst="line">
            <a:avLst/>
          </a:prstGeom>
          <a:ln w="73025">
            <a:solidFill>
              <a:srgbClr val="2860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18"/>
          <p:cNvCxnSpPr/>
          <p:nvPr/>
        </p:nvCxnSpPr>
        <p:spPr>
          <a:xfrm rot="5400000">
            <a:off x="138515" y="335286"/>
            <a:ext cx="130687" cy="0"/>
          </a:xfrm>
          <a:prstGeom prst="line">
            <a:avLst/>
          </a:prstGeom>
          <a:ln w="73025">
            <a:solidFill>
              <a:srgbClr val="77AD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19"/>
          <p:cNvCxnSpPr/>
          <p:nvPr/>
        </p:nvCxnSpPr>
        <p:spPr>
          <a:xfrm rot="5400000">
            <a:off x="138515" y="462757"/>
            <a:ext cx="130687" cy="0"/>
          </a:xfrm>
          <a:prstGeom prst="line">
            <a:avLst/>
          </a:prstGeom>
          <a:ln w="73025">
            <a:solidFill>
              <a:srgbClr val="A1C8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20"/>
          <p:cNvCxnSpPr/>
          <p:nvPr/>
        </p:nvCxnSpPr>
        <p:spPr>
          <a:xfrm rot="5400000">
            <a:off x="138515" y="590229"/>
            <a:ext cx="130687" cy="0"/>
          </a:xfrm>
          <a:prstGeom prst="line">
            <a:avLst/>
          </a:prstGeom>
          <a:ln w="73025">
            <a:solidFill>
              <a:srgbClr val="D3DF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21"/>
          <p:cNvSpPr txBox="1"/>
          <p:nvPr/>
        </p:nvSpPr>
        <p:spPr>
          <a:xfrm>
            <a:off x="303039" y="169308"/>
            <a:ext cx="2160126" cy="3621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lang="ko-KR" altLang="en-US" b="1" spc="-150" dirty="0">
                <a:solidFill>
                  <a:schemeClr val="accent3"/>
                </a:solidFill>
                <a:latin typeface="함초롬돋움"/>
                <a:ea typeface="함초롬돋움"/>
                <a:cs typeface="함초롬돋움"/>
              </a:rPr>
              <a:t>장애인 주차 구역 단속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 rot="5400000">
            <a:off x="138515" y="207814"/>
            <a:ext cx="130687" cy="0"/>
          </a:xfrm>
          <a:prstGeom prst="line">
            <a:avLst/>
          </a:prstGeom>
          <a:ln w="73025">
            <a:solidFill>
              <a:srgbClr val="2860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rot="5400000">
            <a:off x="138515" y="335286"/>
            <a:ext cx="130687" cy="0"/>
          </a:xfrm>
          <a:prstGeom prst="line">
            <a:avLst/>
          </a:prstGeom>
          <a:ln w="73025">
            <a:solidFill>
              <a:srgbClr val="77AD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rot="5400000">
            <a:off x="138515" y="462757"/>
            <a:ext cx="130687" cy="0"/>
          </a:xfrm>
          <a:prstGeom prst="line">
            <a:avLst/>
          </a:prstGeom>
          <a:ln w="73025">
            <a:solidFill>
              <a:srgbClr val="A1C8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rot="5400000">
            <a:off x="138515" y="590229"/>
            <a:ext cx="130687" cy="0"/>
          </a:xfrm>
          <a:prstGeom prst="line">
            <a:avLst/>
          </a:prstGeom>
          <a:ln w="73025">
            <a:solidFill>
              <a:srgbClr val="D3DF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21"/>
          <p:cNvSpPr txBox="1"/>
          <p:nvPr/>
        </p:nvSpPr>
        <p:spPr>
          <a:xfrm>
            <a:off x="363514" y="154187"/>
            <a:ext cx="2052165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150">
                <a:latin typeface="함초롬돋움"/>
                <a:ea typeface="함초롬돋움"/>
                <a:cs typeface="함초롬돋움"/>
              </a:rPr>
              <a:t>시연 동영상</a:t>
            </a:r>
          </a:p>
        </p:txBody>
      </p:sp>
      <p:grpSp>
        <p:nvGrpSpPr>
          <p:cNvPr id="86" name="그룹 85"/>
          <p:cNvGrpSpPr/>
          <p:nvPr/>
        </p:nvGrpSpPr>
        <p:grpSpPr>
          <a:xfrm>
            <a:off x="5785386" y="236112"/>
            <a:ext cx="621227" cy="118974"/>
            <a:chOff x="4669719" y="236112"/>
            <a:chExt cx="621227" cy="118974"/>
          </a:xfrm>
        </p:grpSpPr>
        <p:sp>
          <p:nvSpPr>
            <p:cNvPr id="80" name="타원 4"/>
            <p:cNvSpPr/>
            <p:nvPr/>
          </p:nvSpPr>
          <p:spPr>
            <a:xfrm>
              <a:off x="4669719" y="262305"/>
              <a:ext cx="66588" cy="66588"/>
            </a:xfrm>
            <a:prstGeom prst="ellipse">
              <a:avLst/>
            </a:prstGeom>
            <a:solidFill>
              <a:srgbClr val="2860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1" name="타원 63"/>
            <p:cNvSpPr/>
            <p:nvPr/>
          </p:nvSpPr>
          <p:spPr>
            <a:xfrm>
              <a:off x="4945003" y="261364"/>
              <a:ext cx="68470" cy="68470"/>
            </a:xfrm>
            <a:prstGeom prst="ellipse">
              <a:avLst/>
            </a:prstGeom>
            <a:solidFill>
              <a:srgbClr val="77AD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" name="타원 73"/>
            <p:cNvSpPr/>
            <p:nvPr/>
          </p:nvSpPr>
          <p:spPr>
            <a:xfrm>
              <a:off x="5171972" y="236112"/>
              <a:ext cx="118974" cy="118974"/>
            </a:xfrm>
            <a:prstGeom prst="ellipse">
              <a:avLst/>
            </a:prstGeom>
            <a:solidFill>
              <a:srgbClr val="A1C8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2" name="시연연상">
            <a:hlinkClick r:id="" action="ppaction://media"/>
            <a:extLst>
              <a:ext uri="{FF2B5EF4-FFF2-40B4-BE49-F238E27FC236}">
                <a16:creationId xmlns:a16="http://schemas.microsoft.com/office/drawing/2014/main" id="{53420E6E-968F-4933-A3BB-AD1973EE90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79951" y="1352550"/>
            <a:ext cx="8134350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6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 rot="5400000">
            <a:off x="138515" y="207814"/>
            <a:ext cx="130687" cy="0"/>
          </a:xfrm>
          <a:prstGeom prst="line">
            <a:avLst/>
          </a:prstGeom>
          <a:ln w="73025">
            <a:solidFill>
              <a:srgbClr val="2860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rot="5400000">
            <a:off x="138515" y="335286"/>
            <a:ext cx="130687" cy="0"/>
          </a:xfrm>
          <a:prstGeom prst="line">
            <a:avLst/>
          </a:prstGeom>
          <a:ln w="73025">
            <a:solidFill>
              <a:srgbClr val="77AD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rot="5400000">
            <a:off x="138515" y="462757"/>
            <a:ext cx="130687" cy="0"/>
          </a:xfrm>
          <a:prstGeom prst="line">
            <a:avLst/>
          </a:prstGeom>
          <a:ln w="73025">
            <a:solidFill>
              <a:srgbClr val="A1C8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rot="5400000">
            <a:off x="138515" y="590229"/>
            <a:ext cx="130687" cy="0"/>
          </a:xfrm>
          <a:prstGeom prst="line">
            <a:avLst/>
          </a:prstGeom>
          <a:ln w="73025">
            <a:solidFill>
              <a:srgbClr val="D3DF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21"/>
          <p:cNvSpPr txBox="1"/>
          <p:nvPr/>
        </p:nvSpPr>
        <p:spPr>
          <a:xfrm>
            <a:off x="363514" y="154187"/>
            <a:ext cx="1178528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lang="ko-KR" altLang="en-US" sz="2600" b="1" spc="-150" dirty="0" err="1">
                <a:latin typeface="함초롬돋움"/>
                <a:ea typeface="함초롬돋움"/>
                <a:cs typeface="함초롬돋움"/>
              </a:rPr>
              <a:t>깃허브</a:t>
            </a:r>
            <a:r>
              <a:rPr lang="ko-KR" altLang="en-US" sz="2600" b="1" spc="-150" dirty="0">
                <a:latin typeface="함초롬돋움"/>
                <a:ea typeface="함초롬돋움"/>
                <a:cs typeface="함초롬돋움"/>
              </a:rPr>
              <a:t> </a:t>
            </a:r>
          </a:p>
        </p:txBody>
      </p:sp>
      <p:grpSp>
        <p:nvGrpSpPr>
          <p:cNvPr id="86" name="그룹 85"/>
          <p:cNvGrpSpPr/>
          <p:nvPr/>
        </p:nvGrpSpPr>
        <p:grpSpPr>
          <a:xfrm>
            <a:off x="5785386" y="236112"/>
            <a:ext cx="621227" cy="118974"/>
            <a:chOff x="4669719" y="236112"/>
            <a:chExt cx="621227" cy="118974"/>
          </a:xfrm>
        </p:grpSpPr>
        <p:sp>
          <p:nvSpPr>
            <p:cNvPr id="80" name="타원 4"/>
            <p:cNvSpPr/>
            <p:nvPr/>
          </p:nvSpPr>
          <p:spPr>
            <a:xfrm>
              <a:off x="4669719" y="262305"/>
              <a:ext cx="66588" cy="66588"/>
            </a:xfrm>
            <a:prstGeom prst="ellipse">
              <a:avLst/>
            </a:prstGeom>
            <a:solidFill>
              <a:srgbClr val="2860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1" name="타원 63"/>
            <p:cNvSpPr/>
            <p:nvPr/>
          </p:nvSpPr>
          <p:spPr>
            <a:xfrm>
              <a:off x="4945003" y="261364"/>
              <a:ext cx="68470" cy="68470"/>
            </a:xfrm>
            <a:prstGeom prst="ellipse">
              <a:avLst/>
            </a:prstGeom>
            <a:solidFill>
              <a:srgbClr val="77AD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" name="타원 73"/>
            <p:cNvSpPr/>
            <p:nvPr/>
          </p:nvSpPr>
          <p:spPr>
            <a:xfrm>
              <a:off x="5171972" y="236112"/>
              <a:ext cx="118974" cy="118974"/>
            </a:xfrm>
            <a:prstGeom prst="ellipse">
              <a:avLst/>
            </a:prstGeom>
            <a:solidFill>
              <a:srgbClr val="A1C8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AEAC14D-E90D-40BA-BBFD-3F30D3AD6BF3}"/>
              </a:ext>
            </a:extLst>
          </p:cNvPr>
          <p:cNvSpPr txBox="1"/>
          <p:nvPr/>
        </p:nvSpPr>
        <p:spPr>
          <a:xfrm>
            <a:off x="2557880" y="3066269"/>
            <a:ext cx="704000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srgbClr val="000000"/>
                </a:solidFill>
                <a:latin typeface="맑은 고딕"/>
                <a:ea typeface="맑은 고딕"/>
              </a:rPr>
              <a:t>https://github.com/DPACS/DPACS.git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53FBE2F-494A-40F5-A0CE-E3965494AA37}"/>
              </a:ext>
            </a:extLst>
          </p:cNvPr>
          <p:cNvGrpSpPr/>
          <p:nvPr/>
        </p:nvGrpSpPr>
        <p:grpSpPr>
          <a:xfrm>
            <a:off x="2666650" y="3874284"/>
            <a:ext cx="6931234" cy="74262"/>
            <a:chOff x="3960552" y="3116906"/>
            <a:chExt cx="3881198" cy="0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14542951-0344-4080-A843-D977F5383F5D}"/>
                </a:ext>
              </a:extLst>
            </p:cNvPr>
            <p:cNvCxnSpPr/>
            <p:nvPr/>
          </p:nvCxnSpPr>
          <p:spPr>
            <a:xfrm>
              <a:off x="3960552" y="3116906"/>
              <a:ext cx="988541" cy="0"/>
            </a:xfrm>
            <a:prstGeom prst="line">
              <a:avLst/>
            </a:prstGeom>
            <a:ln w="22225">
              <a:solidFill>
                <a:srgbClr val="2860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2C6CF576-F8E0-4279-B474-868C7CB813AD}"/>
                </a:ext>
              </a:extLst>
            </p:cNvPr>
            <p:cNvCxnSpPr/>
            <p:nvPr/>
          </p:nvCxnSpPr>
          <p:spPr>
            <a:xfrm>
              <a:off x="4924771" y="3116906"/>
              <a:ext cx="988541" cy="0"/>
            </a:xfrm>
            <a:prstGeom prst="line">
              <a:avLst/>
            </a:prstGeom>
            <a:ln w="22225">
              <a:solidFill>
                <a:srgbClr val="77AD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EBFFE15-E14D-47CE-9AD0-3F8674F00DC6}"/>
                </a:ext>
              </a:extLst>
            </p:cNvPr>
            <p:cNvCxnSpPr/>
            <p:nvPr/>
          </p:nvCxnSpPr>
          <p:spPr>
            <a:xfrm>
              <a:off x="5888990" y="3116906"/>
              <a:ext cx="988541" cy="0"/>
            </a:xfrm>
            <a:prstGeom prst="line">
              <a:avLst/>
            </a:prstGeom>
            <a:ln w="22225">
              <a:solidFill>
                <a:srgbClr val="A1C8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C3D22ED2-58CC-4102-93D3-9A3371EB9CCB}"/>
                </a:ext>
              </a:extLst>
            </p:cNvPr>
            <p:cNvCxnSpPr/>
            <p:nvPr/>
          </p:nvCxnSpPr>
          <p:spPr>
            <a:xfrm>
              <a:off x="6853209" y="3116906"/>
              <a:ext cx="988541" cy="0"/>
            </a:xfrm>
            <a:prstGeom prst="line">
              <a:avLst/>
            </a:prstGeom>
            <a:ln w="22225">
              <a:solidFill>
                <a:srgbClr val="D3DFE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370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4204506" y="3486355"/>
            <a:ext cx="3881198" cy="0"/>
            <a:chOff x="3960552" y="3116906"/>
            <a:chExt cx="3881198" cy="0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3960552" y="3116906"/>
              <a:ext cx="988541" cy="0"/>
            </a:xfrm>
            <a:prstGeom prst="line">
              <a:avLst/>
            </a:prstGeom>
            <a:ln w="22225">
              <a:solidFill>
                <a:srgbClr val="2860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4924771" y="3116906"/>
              <a:ext cx="988541" cy="0"/>
            </a:xfrm>
            <a:prstGeom prst="line">
              <a:avLst/>
            </a:prstGeom>
            <a:ln w="22225">
              <a:solidFill>
                <a:srgbClr val="77AD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5888990" y="3116906"/>
              <a:ext cx="988541" cy="0"/>
            </a:xfrm>
            <a:prstGeom prst="line">
              <a:avLst/>
            </a:prstGeom>
            <a:ln w="22225">
              <a:solidFill>
                <a:srgbClr val="A1C8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6853209" y="3116906"/>
              <a:ext cx="988541" cy="0"/>
            </a:xfrm>
            <a:prstGeom prst="line">
              <a:avLst/>
            </a:prstGeom>
            <a:ln w="22225">
              <a:solidFill>
                <a:srgbClr val="D3DFE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5179065" y="2470692"/>
            <a:ext cx="16626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6000" b="1" dirty="0">
                <a:solidFill>
                  <a:srgbClr val="000000"/>
                </a:solidFill>
                <a:latin typeface="맑은 고딕"/>
                <a:ea typeface="맑은 고딕"/>
              </a:rPr>
              <a:t>Q/A</a:t>
            </a:r>
          </a:p>
        </p:txBody>
      </p:sp>
    </p:spTree>
    <p:extLst>
      <p:ext uri="{BB962C8B-B14F-4D97-AF65-F5344CB8AC3E}">
        <p14:creationId xmlns:p14="http://schemas.microsoft.com/office/powerpoint/2010/main" val="329888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 rot="5400000">
            <a:off x="138515" y="207814"/>
            <a:ext cx="130687" cy="0"/>
          </a:xfrm>
          <a:prstGeom prst="line">
            <a:avLst/>
          </a:prstGeom>
          <a:ln w="73025">
            <a:solidFill>
              <a:srgbClr val="2860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rot="5400000">
            <a:off x="138515" y="335286"/>
            <a:ext cx="130687" cy="0"/>
          </a:xfrm>
          <a:prstGeom prst="line">
            <a:avLst/>
          </a:prstGeom>
          <a:ln w="73025">
            <a:solidFill>
              <a:srgbClr val="77AD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rot="5400000">
            <a:off x="138515" y="462757"/>
            <a:ext cx="130687" cy="0"/>
          </a:xfrm>
          <a:prstGeom prst="line">
            <a:avLst/>
          </a:prstGeom>
          <a:ln w="73025">
            <a:solidFill>
              <a:srgbClr val="A1C8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rot="5400000">
            <a:off x="138515" y="590229"/>
            <a:ext cx="130687" cy="0"/>
          </a:xfrm>
          <a:prstGeom prst="line">
            <a:avLst/>
          </a:prstGeom>
          <a:ln w="73025">
            <a:solidFill>
              <a:srgbClr val="D3DF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21"/>
          <p:cNvSpPr txBox="1"/>
          <p:nvPr/>
        </p:nvSpPr>
        <p:spPr>
          <a:xfrm>
            <a:off x="363514" y="154187"/>
            <a:ext cx="793807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lang="ko-KR" altLang="en-US" sz="2600" b="1" spc="-150" dirty="0">
                <a:latin typeface="함초롬돋움"/>
                <a:ea typeface="함초롬돋움"/>
                <a:cs typeface="함초롬돋움"/>
              </a:rPr>
              <a:t>참조</a:t>
            </a:r>
          </a:p>
        </p:txBody>
      </p:sp>
      <p:grpSp>
        <p:nvGrpSpPr>
          <p:cNvPr id="86" name="그룹 85"/>
          <p:cNvGrpSpPr/>
          <p:nvPr/>
        </p:nvGrpSpPr>
        <p:grpSpPr>
          <a:xfrm>
            <a:off x="5785386" y="236112"/>
            <a:ext cx="621227" cy="118974"/>
            <a:chOff x="4669719" y="236112"/>
            <a:chExt cx="621227" cy="118974"/>
          </a:xfrm>
        </p:grpSpPr>
        <p:sp>
          <p:nvSpPr>
            <p:cNvPr id="80" name="타원 4"/>
            <p:cNvSpPr/>
            <p:nvPr/>
          </p:nvSpPr>
          <p:spPr>
            <a:xfrm>
              <a:off x="4669719" y="262305"/>
              <a:ext cx="66588" cy="66588"/>
            </a:xfrm>
            <a:prstGeom prst="ellipse">
              <a:avLst/>
            </a:prstGeom>
            <a:solidFill>
              <a:srgbClr val="2860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1" name="타원 63"/>
            <p:cNvSpPr/>
            <p:nvPr/>
          </p:nvSpPr>
          <p:spPr>
            <a:xfrm>
              <a:off x="4945003" y="261364"/>
              <a:ext cx="68470" cy="68470"/>
            </a:xfrm>
            <a:prstGeom prst="ellipse">
              <a:avLst/>
            </a:prstGeom>
            <a:solidFill>
              <a:srgbClr val="77AD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" name="타원 73"/>
            <p:cNvSpPr/>
            <p:nvPr/>
          </p:nvSpPr>
          <p:spPr>
            <a:xfrm>
              <a:off x="5171972" y="236112"/>
              <a:ext cx="118974" cy="118974"/>
            </a:xfrm>
            <a:prstGeom prst="ellipse">
              <a:avLst/>
            </a:prstGeom>
            <a:solidFill>
              <a:srgbClr val="A1C8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93403EA5-18EE-4A51-B96E-D75DAC70F7E2}"/>
              </a:ext>
            </a:extLst>
          </p:cNvPr>
          <p:cNvSpPr/>
          <p:nvPr/>
        </p:nvSpPr>
        <p:spPr>
          <a:xfrm>
            <a:off x="400866" y="1282690"/>
            <a:ext cx="60344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</a:rPr>
              <a:t>1. </a:t>
            </a:r>
            <a:r>
              <a:rPr lang="ko-KR" altLang="en-US" sz="2000" dirty="0">
                <a:solidFill>
                  <a:srgbClr val="000000"/>
                </a:solidFill>
              </a:rPr>
              <a:t>https://blog.naver.com/javaking75/220116830853</a:t>
            </a:r>
            <a:endParaRPr lang="en-US" altLang="ko-KR" sz="2000" dirty="0">
              <a:solidFill>
                <a:srgbClr val="000000"/>
              </a:solidFill>
            </a:endParaRPr>
          </a:p>
          <a:p>
            <a:endParaRPr lang="ko-KR" altLang="en-US" sz="2000" dirty="0">
              <a:solidFill>
                <a:srgbClr val="00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C79E5E-35C2-4710-BDCE-CFD4563C7FE7}"/>
              </a:ext>
            </a:extLst>
          </p:cNvPr>
          <p:cNvSpPr/>
          <p:nvPr/>
        </p:nvSpPr>
        <p:spPr>
          <a:xfrm>
            <a:off x="400865" y="1834238"/>
            <a:ext cx="115434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</a:rPr>
              <a:t>2. </a:t>
            </a:r>
            <a:r>
              <a:rPr lang="ko-KR" altLang="en-US" sz="2000" dirty="0">
                <a:solidFill>
                  <a:srgbClr val="000000"/>
                </a:solidFill>
              </a:rPr>
              <a:t>https://github.com/anuj-badhwar/Indian-Number-Plate-Recognition-System/blob/master/main.py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7DFE974-9171-4533-BF2A-698DCCC1CB6C}"/>
              </a:ext>
            </a:extLst>
          </p:cNvPr>
          <p:cNvSpPr/>
          <p:nvPr/>
        </p:nvSpPr>
        <p:spPr>
          <a:xfrm>
            <a:off x="400865" y="2365386"/>
            <a:ext cx="115434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</a:rPr>
              <a:t>3. </a:t>
            </a:r>
            <a:r>
              <a:rPr lang="ko-KR" altLang="en-US" sz="2000" dirty="0">
                <a:solidFill>
                  <a:srgbClr val="000000"/>
                </a:solidFill>
              </a:rPr>
              <a:t>https://stackoverflow.com/questions/34116682/save-base64-image-python/34116876#34116876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C459AF-3F3E-4C00-8044-365330CCE44D}"/>
              </a:ext>
            </a:extLst>
          </p:cNvPr>
          <p:cNvSpPr/>
          <p:nvPr/>
        </p:nvSpPr>
        <p:spPr>
          <a:xfrm>
            <a:off x="400865" y="3045473"/>
            <a:ext cx="44552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</a:rPr>
              <a:t>4. </a:t>
            </a:r>
            <a:r>
              <a:rPr lang="ko-KR" altLang="en-US" sz="2000" dirty="0">
                <a:solidFill>
                  <a:srgbClr val="000000"/>
                </a:solidFill>
              </a:rPr>
              <a:t>http://hixguru.tistory.com/?page=41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839816-0397-4E02-9531-E24F75C44F6E}"/>
              </a:ext>
            </a:extLst>
          </p:cNvPr>
          <p:cNvSpPr/>
          <p:nvPr/>
        </p:nvSpPr>
        <p:spPr>
          <a:xfrm>
            <a:off x="363514" y="3635597"/>
            <a:ext cx="106966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</a:rPr>
              <a:t>5. </a:t>
            </a:r>
            <a:r>
              <a:rPr lang="ko-KR" altLang="en-US" sz="2000" dirty="0">
                <a:solidFill>
                  <a:srgbClr val="000000"/>
                </a:solidFill>
              </a:rPr>
              <a:t>http://pythonstudy.xyz/python/article/202-MySQL-%EC%BF%BC%EB%A6%AC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A86F3D-73D2-4B3A-A1DD-85851C3460C2}"/>
              </a:ext>
            </a:extLst>
          </p:cNvPr>
          <p:cNvSpPr/>
          <p:nvPr/>
        </p:nvSpPr>
        <p:spPr>
          <a:xfrm>
            <a:off x="363514" y="4315684"/>
            <a:ext cx="36730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</a:rPr>
              <a:t>6. </a:t>
            </a:r>
            <a:r>
              <a:rPr lang="ko-KR" altLang="en-US" sz="2000" dirty="0">
                <a:solidFill>
                  <a:srgbClr val="000000"/>
                </a:solidFill>
              </a:rPr>
              <a:t>https://www.w3schools.com/</a:t>
            </a:r>
          </a:p>
        </p:txBody>
      </p:sp>
    </p:spTree>
    <p:extLst>
      <p:ext uri="{BB962C8B-B14F-4D97-AF65-F5344CB8AC3E}">
        <p14:creationId xmlns:p14="http://schemas.microsoft.com/office/powerpoint/2010/main" val="367858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3747305" y="3486355"/>
            <a:ext cx="5161167" cy="282081"/>
            <a:chOff x="3960552" y="3116906"/>
            <a:chExt cx="3881198" cy="0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3960552" y="3116906"/>
              <a:ext cx="988541" cy="0"/>
            </a:xfrm>
            <a:prstGeom prst="line">
              <a:avLst/>
            </a:prstGeom>
            <a:ln w="22225">
              <a:solidFill>
                <a:srgbClr val="2860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4924771" y="3116906"/>
              <a:ext cx="988541" cy="0"/>
            </a:xfrm>
            <a:prstGeom prst="line">
              <a:avLst/>
            </a:prstGeom>
            <a:ln w="22225">
              <a:solidFill>
                <a:srgbClr val="77AD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5888990" y="3116906"/>
              <a:ext cx="988541" cy="0"/>
            </a:xfrm>
            <a:prstGeom prst="line">
              <a:avLst/>
            </a:prstGeom>
            <a:ln w="22225">
              <a:solidFill>
                <a:srgbClr val="A1C8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6853209" y="3116906"/>
              <a:ext cx="988541" cy="0"/>
            </a:xfrm>
            <a:prstGeom prst="line">
              <a:avLst/>
            </a:prstGeom>
            <a:ln w="22225">
              <a:solidFill>
                <a:srgbClr val="D3DFE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3885103" y="2204358"/>
            <a:ext cx="478021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6000" b="1" dirty="0">
                <a:solidFill>
                  <a:srgbClr val="000000"/>
                </a:solidFill>
                <a:latin typeface="맑은 고딕"/>
                <a:ea typeface="맑은 고딕"/>
              </a:rPr>
              <a:t>Thank you :)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6033370" y="2629600"/>
            <a:ext cx="1316334" cy="0"/>
          </a:xfrm>
          <a:prstGeom prst="line">
            <a:avLst/>
          </a:prstGeom>
          <a:ln w="38100">
            <a:solidFill>
              <a:srgbClr val="2860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rot="5400000">
            <a:off x="138515" y="207814"/>
            <a:ext cx="130687" cy="0"/>
          </a:xfrm>
          <a:prstGeom prst="line">
            <a:avLst/>
          </a:prstGeom>
          <a:ln w="73025">
            <a:solidFill>
              <a:srgbClr val="2860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rot="5400000">
            <a:off x="138515" y="335286"/>
            <a:ext cx="130687" cy="0"/>
          </a:xfrm>
          <a:prstGeom prst="line">
            <a:avLst/>
          </a:prstGeom>
          <a:ln w="73025">
            <a:solidFill>
              <a:srgbClr val="77AD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rot="5400000">
            <a:off x="138515" y="462757"/>
            <a:ext cx="130687" cy="0"/>
          </a:xfrm>
          <a:prstGeom prst="line">
            <a:avLst/>
          </a:prstGeom>
          <a:ln w="73025">
            <a:solidFill>
              <a:srgbClr val="A1C8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rot="5400000">
            <a:off x="138515" y="590229"/>
            <a:ext cx="130687" cy="0"/>
          </a:xfrm>
          <a:prstGeom prst="line">
            <a:avLst/>
          </a:prstGeom>
          <a:ln w="73025">
            <a:solidFill>
              <a:srgbClr val="D3DF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63514" y="154187"/>
            <a:ext cx="893193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150">
                <a:latin typeface="함초롬돋움"/>
                <a:ea typeface="함초롬돋움"/>
                <a:cs typeface="함초롬돋움"/>
              </a:rPr>
              <a:t>목차</a:t>
            </a:r>
            <a:endParaRPr lang="ko-KR" altLang="en-US" sz="3000" b="1" spc="-150">
              <a:latin typeface="함초롬돋움"/>
              <a:cs typeface="함초롬돋움"/>
            </a:endParaRPr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>
            <a:off x="6023558" y="2065725"/>
            <a:ext cx="94655" cy="4717174"/>
          </a:xfrm>
          <a:prstGeom prst="line">
            <a:avLst/>
          </a:prstGeom>
          <a:ln w="38100" cap="rnd">
            <a:solidFill>
              <a:srgbClr val="2860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639036" y="2435370"/>
            <a:ext cx="15161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lang="ko-KR" altLang="en-US" sz="2400" b="1" spc="-150" dirty="0">
                <a:latin typeface="+mn-lt"/>
                <a:ea typeface="+mn-ea"/>
                <a:cs typeface="+mn-cs"/>
              </a:rPr>
              <a:t>작품 설명</a:t>
            </a:r>
          </a:p>
        </p:txBody>
      </p:sp>
      <p:cxnSp>
        <p:nvCxnSpPr>
          <p:cNvPr id="41" name="직선 연결선 40"/>
          <p:cNvCxnSpPr/>
          <p:nvPr/>
        </p:nvCxnSpPr>
        <p:spPr>
          <a:xfrm flipH="1">
            <a:off x="4722725" y="3729706"/>
            <a:ext cx="1316334" cy="0"/>
          </a:xfrm>
          <a:prstGeom prst="line">
            <a:avLst/>
          </a:prstGeom>
          <a:ln w="38100">
            <a:solidFill>
              <a:srgbClr val="2860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318173" y="3507041"/>
            <a:ext cx="140455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lang="ko-KR" altLang="en-US" sz="2400" b="1" spc="-150" dirty="0">
                <a:latin typeface="+mn-lt"/>
                <a:ea typeface="+mn-ea"/>
                <a:cs typeface="+mn-cs"/>
              </a:rPr>
              <a:t>상세 로직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3263217" y="3507040"/>
            <a:ext cx="0" cy="369334"/>
          </a:xfrm>
          <a:prstGeom prst="line">
            <a:avLst/>
          </a:prstGeom>
          <a:ln w="73025">
            <a:solidFill>
              <a:srgbClr val="77AD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cxnSpLocks/>
          </p:cNvCxnSpPr>
          <p:nvPr/>
        </p:nvCxnSpPr>
        <p:spPr>
          <a:xfrm flipH="1">
            <a:off x="3257400" y="4102335"/>
            <a:ext cx="2642" cy="1127937"/>
          </a:xfrm>
          <a:prstGeom prst="line">
            <a:avLst/>
          </a:prstGeom>
          <a:ln w="73025">
            <a:solidFill>
              <a:srgbClr val="B0DD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6052445" y="5054648"/>
            <a:ext cx="1316334" cy="0"/>
          </a:xfrm>
          <a:prstGeom prst="line">
            <a:avLst/>
          </a:prstGeom>
          <a:ln w="38100">
            <a:solidFill>
              <a:srgbClr val="2860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603155" y="4836543"/>
            <a:ext cx="169309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lang="ko-KR" altLang="en-US" sz="2400" b="1" spc="-150" dirty="0">
                <a:latin typeface="+mn-lt"/>
                <a:ea typeface="+mn-ea"/>
                <a:cs typeface="+mn-cs"/>
              </a:rPr>
              <a:t>시연 동영상</a:t>
            </a:r>
          </a:p>
        </p:txBody>
      </p:sp>
      <p:cxnSp>
        <p:nvCxnSpPr>
          <p:cNvPr id="54" name="직선 연결선 53"/>
          <p:cNvCxnSpPr>
            <a:cxnSpLocks/>
          </p:cNvCxnSpPr>
          <p:nvPr/>
        </p:nvCxnSpPr>
        <p:spPr>
          <a:xfrm>
            <a:off x="7570484" y="4886723"/>
            <a:ext cx="0" cy="320117"/>
          </a:xfrm>
          <a:prstGeom prst="line">
            <a:avLst/>
          </a:prstGeom>
          <a:ln w="730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/>
          <p:cNvSpPr/>
          <p:nvPr/>
        </p:nvSpPr>
        <p:spPr>
          <a:xfrm>
            <a:off x="5913285" y="2470356"/>
            <a:ext cx="297014" cy="30142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5220670" y="626331"/>
            <a:ext cx="1605774" cy="1470975"/>
          </a:xfrm>
          <a:prstGeom prst="ellipse">
            <a:avLst/>
          </a:prstGeom>
          <a:solidFill>
            <a:srgbClr val="286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477169" y="1061013"/>
            <a:ext cx="1027845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spc="-150" dirty="0">
                <a:solidFill>
                  <a:schemeClr val="bg1"/>
                </a:solidFill>
                <a:cs typeface="+mn-cs"/>
              </a:rPr>
              <a:t>Index</a:t>
            </a:r>
            <a:endParaRPr lang="ko-KR" altLang="en-US" sz="3000" spc="-150" dirty="0">
              <a:solidFill>
                <a:schemeClr val="bg1"/>
              </a:solidFill>
              <a:cs typeface="+mn-cs"/>
            </a:endParaRPr>
          </a:p>
        </p:txBody>
      </p:sp>
      <p:cxnSp>
        <p:nvCxnSpPr>
          <p:cNvPr id="74" name="직선 연결선 43"/>
          <p:cNvCxnSpPr/>
          <p:nvPr/>
        </p:nvCxnSpPr>
        <p:spPr>
          <a:xfrm>
            <a:off x="7575918" y="2452601"/>
            <a:ext cx="0" cy="369334"/>
          </a:xfrm>
          <a:prstGeom prst="line">
            <a:avLst/>
          </a:prstGeom>
          <a:ln w="73025">
            <a:solidFill>
              <a:srgbClr val="77AD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55"/>
          <p:cNvCxnSpPr/>
          <p:nvPr/>
        </p:nvCxnSpPr>
        <p:spPr>
          <a:xfrm>
            <a:off x="3257445" y="3974665"/>
            <a:ext cx="1135488" cy="0"/>
          </a:xfrm>
          <a:prstGeom prst="line">
            <a:avLst/>
          </a:prstGeom>
          <a:ln>
            <a:solidFill>
              <a:srgbClr val="D3DF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50"/>
          <p:cNvCxnSpPr>
            <a:cxnSpLocks/>
          </p:cNvCxnSpPr>
          <p:nvPr/>
        </p:nvCxnSpPr>
        <p:spPr>
          <a:xfrm>
            <a:off x="7570484" y="3003770"/>
            <a:ext cx="0" cy="1532621"/>
          </a:xfrm>
          <a:prstGeom prst="line">
            <a:avLst/>
          </a:prstGeom>
          <a:ln w="73025">
            <a:solidFill>
              <a:srgbClr val="B0DD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55"/>
          <p:cNvCxnSpPr/>
          <p:nvPr/>
        </p:nvCxnSpPr>
        <p:spPr>
          <a:xfrm>
            <a:off x="7600789" y="2871980"/>
            <a:ext cx="1135488" cy="0"/>
          </a:xfrm>
          <a:prstGeom prst="line">
            <a:avLst/>
          </a:prstGeom>
          <a:ln>
            <a:solidFill>
              <a:srgbClr val="D3DF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7619209" y="2994174"/>
            <a:ext cx="1869423" cy="1542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000" dirty="0">
                <a:solidFill>
                  <a:srgbClr val="000000"/>
                </a:solidFill>
                <a:latin typeface="bold"/>
                <a:ea typeface="함초롬돋움"/>
                <a:cs typeface="함초롬돋움"/>
              </a:rPr>
              <a:t>-</a:t>
            </a:r>
            <a:r>
              <a:rPr lang="ko-KR" altLang="en-US" sz="2000" dirty="0">
                <a:solidFill>
                  <a:srgbClr val="000000"/>
                </a:solidFill>
                <a:latin typeface="bold"/>
                <a:ea typeface="함초롬돋움"/>
                <a:cs typeface="함초롬돋움"/>
              </a:rPr>
              <a:t> 작품 소개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2000" dirty="0">
                <a:solidFill>
                  <a:srgbClr val="000000"/>
                </a:solidFill>
                <a:latin typeface="bold"/>
                <a:ea typeface="함초롬돋움"/>
                <a:cs typeface="함초롬돋움"/>
              </a:rPr>
              <a:t>- </a:t>
            </a:r>
            <a:r>
              <a:rPr lang="ko-KR" altLang="en-US" sz="2000" dirty="0">
                <a:solidFill>
                  <a:srgbClr val="000000"/>
                </a:solidFill>
                <a:latin typeface="bold"/>
                <a:ea typeface="함초롬돋움"/>
                <a:cs typeface="함초롬돋움"/>
              </a:rPr>
              <a:t>시스템 구성도</a:t>
            </a:r>
            <a:endParaRPr lang="en-US" altLang="ko-KR" sz="2000" dirty="0">
              <a:solidFill>
                <a:srgbClr val="000000"/>
              </a:solidFill>
              <a:latin typeface="bold"/>
              <a:ea typeface="함초롬돋움"/>
              <a:cs typeface="함초롬돋움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sz="2000" dirty="0">
                <a:solidFill>
                  <a:srgbClr val="000000"/>
                </a:solidFill>
                <a:latin typeface="bold"/>
                <a:ea typeface="함초롬돋움"/>
                <a:cs typeface="함초롬돋움"/>
              </a:rPr>
              <a:t>- </a:t>
            </a:r>
            <a:r>
              <a:rPr lang="ko-KR" altLang="en-US" sz="2000" dirty="0">
                <a:solidFill>
                  <a:srgbClr val="000000"/>
                </a:solidFill>
                <a:latin typeface="bold"/>
                <a:ea typeface="함초롬돋움"/>
                <a:cs typeface="함초롬돋움"/>
              </a:rPr>
              <a:t>모듈 설계서</a:t>
            </a:r>
            <a:endParaRPr lang="en-US" altLang="ko-KR" sz="2000" dirty="0">
              <a:solidFill>
                <a:srgbClr val="000000"/>
              </a:solidFill>
              <a:latin typeface="bold"/>
              <a:ea typeface="함초롬돋움"/>
              <a:cs typeface="함초롬돋움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sz="2000" dirty="0">
                <a:solidFill>
                  <a:srgbClr val="000000"/>
                </a:solidFill>
                <a:latin typeface="bold"/>
                <a:ea typeface="함초롬돋움"/>
                <a:cs typeface="함초롬돋움"/>
              </a:rPr>
              <a:t>- </a:t>
            </a:r>
            <a:r>
              <a:rPr lang="ko-KR" altLang="en-US" sz="2000" dirty="0">
                <a:solidFill>
                  <a:srgbClr val="000000"/>
                </a:solidFill>
                <a:latin typeface="bold"/>
                <a:ea typeface="함초롬돋움"/>
                <a:cs typeface="함초롬돋움"/>
              </a:rPr>
              <a:t>시스템 흐름도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3326273" y="4054564"/>
            <a:ext cx="1170513" cy="11757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000" dirty="0">
                <a:solidFill>
                  <a:srgbClr val="000000"/>
                </a:solidFill>
                <a:latin typeface="bold"/>
                <a:ea typeface="함초롬돋움"/>
                <a:cs typeface="함초롬돋움"/>
              </a:rPr>
              <a:t>-</a:t>
            </a:r>
            <a:r>
              <a:rPr lang="ko-KR" altLang="en-US" sz="2000" dirty="0">
                <a:solidFill>
                  <a:srgbClr val="000000"/>
                </a:solidFill>
                <a:latin typeface="bold"/>
                <a:ea typeface="함초롬돋움"/>
                <a:cs typeface="함초롬돋움"/>
              </a:rPr>
              <a:t> 웹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2000" dirty="0">
                <a:solidFill>
                  <a:srgbClr val="000000"/>
                </a:solidFill>
                <a:latin typeface="bold"/>
                <a:ea typeface="함초롬돋움"/>
                <a:cs typeface="함초롬돋움"/>
              </a:rPr>
              <a:t>-</a:t>
            </a:r>
            <a:r>
              <a:rPr lang="ko-KR" altLang="en-US" sz="2000" dirty="0">
                <a:solidFill>
                  <a:srgbClr val="000000"/>
                </a:solidFill>
                <a:latin typeface="bold"/>
                <a:ea typeface="함초롬돋움"/>
                <a:cs typeface="함초롬돋움"/>
              </a:rPr>
              <a:t> 통신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2000" dirty="0">
                <a:solidFill>
                  <a:srgbClr val="000000"/>
                </a:solidFill>
                <a:latin typeface="bold"/>
                <a:ea typeface="함초롬돋움"/>
                <a:cs typeface="함초롬돋움"/>
              </a:rPr>
              <a:t>-</a:t>
            </a:r>
            <a:r>
              <a:rPr lang="ko-KR" altLang="en-US" sz="2000" dirty="0">
                <a:solidFill>
                  <a:srgbClr val="000000"/>
                </a:solidFill>
                <a:latin typeface="bold"/>
                <a:ea typeface="함초롬돋움"/>
                <a:cs typeface="함초롬돋움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bold"/>
                <a:ea typeface="함초롬돋움"/>
                <a:cs typeface="함초롬돋움"/>
              </a:rPr>
              <a:t>OpenCV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FCEE54D-1671-4CAC-80C6-D0C478C5F9AD}"/>
              </a:ext>
            </a:extLst>
          </p:cNvPr>
          <p:cNvCxnSpPr/>
          <p:nvPr/>
        </p:nvCxnSpPr>
        <p:spPr>
          <a:xfrm flipH="1">
            <a:off x="4637568" y="5986829"/>
            <a:ext cx="1316334" cy="0"/>
          </a:xfrm>
          <a:prstGeom prst="line">
            <a:avLst/>
          </a:prstGeom>
          <a:ln w="38100">
            <a:solidFill>
              <a:srgbClr val="2860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6A35D55-4FBA-48CD-B173-1A312ED24E75}"/>
              </a:ext>
            </a:extLst>
          </p:cNvPr>
          <p:cNvSpPr txBox="1"/>
          <p:nvPr/>
        </p:nvSpPr>
        <p:spPr>
          <a:xfrm>
            <a:off x="3216157" y="5850248"/>
            <a:ext cx="66056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lang="en-US" altLang="ko-KR" sz="2400" b="1" spc="-150" dirty="0">
                <a:latin typeface="+mn-ea"/>
                <a:cs typeface="+mn-cs"/>
              </a:rPr>
              <a:t>Q/A</a:t>
            </a:r>
            <a:endParaRPr lang="ko-KR" altLang="en-US" sz="2400" b="1" spc="-150" dirty="0">
              <a:latin typeface="+mn-ea"/>
              <a:cs typeface="+mn-cs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D76E087-A515-413B-9F45-CCF0DA80EE11}"/>
              </a:ext>
            </a:extLst>
          </p:cNvPr>
          <p:cNvCxnSpPr>
            <a:cxnSpLocks/>
          </p:cNvCxnSpPr>
          <p:nvPr/>
        </p:nvCxnSpPr>
        <p:spPr>
          <a:xfrm>
            <a:off x="3161201" y="5883283"/>
            <a:ext cx="0" cy="336298"/>
          </a:xfrm>
          <a:prstGeom prst="line">
            <a:avLst/>
          </a:prstGeom>
          <a:ln w="730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F34CAD96-9D56-4ADB-85B4-1AE1AE8FAC2A}"/>
              </a:ext>
            </a:extLst>
          </p:cNvPr>
          <p:cNvSpPr/>
          <p:nvPr/>
        </p:nvSpPr>
        <p:spPr>
          <a:xfrm>
            <a:off x="5934827" y="3561593"/>
            <a:ext cx="288894" cy="292638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127172E-9F70-45A7-A797-78480FC5AB52}"/>
              </a:ext>
            </a:extLst>
          </p:cNvPr>
          <p:cNvSpPr/>
          <p:nvPr/>
        </p:nvSpPr>
        <p:spPr>
          <a:xfrm>
            <a:off x="5953902" y="4886723"/>
            <a:ext cx="288894" cy="292638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C599CD5-B3E1-4FF6-847C-0E8066ED6009}"/>
              </a:ext>
            </a:extLst>
          </p:cNvPr>
          <p:cNvSpPr/>
          <p:nvPr/>
        </p:nvSpPr>
        <p:spPr>
          <a:xfrm>
            <a:off x="5888410" y="5824622"/>
            <a:ext cx="288894" cy="292636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 b="1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686110" y="4342413"/>
            <a:ext cx="387434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 spc="-150" dirty="0">
                <a:latin typeface="함초롬돋움"/>
                <a:ea typeface="함초롬돋움"/>
                <a:cs typeface="함초롬돋움"/>
              </a:rPr>
              <a:t>1.</a:t>
            </a:r>
            <a:r>
              <a:rPr lang="ko-KR" altLang="en-US" sz="6000" b="1" spc="-150" dirty="0">
                <a:latin typeface="함초롬돋움"/>
                <a:ea typeface="함초롬돋움"/>
                <a:cs typeface="함초롬돋움"/>
              </a:rPr>
              <a:t> 작품설명</a:t>
            </a:r>
            <a:endParaRPr lang="ko-KR" altLang="en-US" sz="6000" b="1" spc="-150" dirty="0">
              <a:latin typeface="함초롬돋움"/>
              <a:cs typeface="함초롬돋움"/>
            </a:endParaRPr>
          </a:p>
        </p:txBody>
      </p:sp>
      <p:sp>
        <p:nvSpPr>
          <p:cNvPr id="14" name="자유형 13"/>
          <p:cNvSpPr/>
          <p:nvPr/>
        </p:nvSpPr>
        <p:spPr>
          <a:xfrm rot="16200000">
            <a:off x="6146110" y="3802413"/>
            <a:ext cx="1080000" cy="1080000"/>
          </a:xfrm>
          <a:custGeom>
            <a:avLst/>
            <a:gdLst>
              <a:gd name="connsiteX0" fmla="*/ 0 w 2119085"/>
              <a:gd name="connsiteY0" fmla="*/ 0 h 1611086"/>
              <a:gd name="connsiteX1" fmla="*/ 0 w 2119085"/>
              <a:gd name="connsiteY1" fmla="*/ 0 h 1611086"/>
              <a:gd name="connsiteX2" fmla="*/ 2119085 w 2119085"/>
              <a:gd name="connsiteY2" fmla="*/ 0 h 1611086"/>
              <a:gd name="connsiteX3" fmla="*/ 2119085 w 2119085"/>
              <a:gd name="connsiteY3" fmla="*/ 1611086 h 1611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9085" h="1611086">
                <a:moveTo>
                  <a:pt x="0" y="0"/>
                </a:moveTo>
                <a:lnTo>
                  <a:pt x="0" y="0"/>
                </a:lnTo>
                <a:lnTo>
                  <a:pt x="2119085" y="0"/>
                </a:lnTo>
                <a:lnTo>
                  <a:pt x="2119085" y="1611086"/>
                </a:lnTo>
              </a:path>
            </a:pathLst>
          </a:custGeom>
          <a:solidFill>
            <a:srgbClr val="C0CDEF"/>
          </a:solidFill>
          <a:ln w="41275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0" name="자유형 29"/>
          <p:cNvSpPr/>
          <p:nvPr/>
        </p:nvSpPr>
        <p:spPr>
          <a:xfrm rot="5400000">
            <a:off x="10127576" y="4861221"/>
            <a:ext cx="1080000" cy="1080000"/>
          </a:xfrm>
          <a:custGeom>
            <a:avLst/>
            <a:gdLst>
              <a:gd name="connsiteX0" fmla="*/ 0 w 2119085"/>
              <a:gd name="connsiteY0" fmla="*/ 0 h 1611086"/>
              <a:gd name="connsiteX1" fmla="*/ 0 w 2119085"/>
              <a:gd name="connsiteY1" fmla="*/ 0 h 1611086"/>
              <a:gd name="connsiteX2" fmla="*/ 2119085 w 2119085"/>
              <a:gd name="connsiteY2" fmla="*/ 0 h 1611086"/>
              <a:gd name="connsiteX3" fmla="*/ 2119085 w 2119085"/>
              <a:gd name="connsiteY3" fmla="*/ 1611086 h 1611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9085" h="1611086">
                <a:moveTo>
                  <a:pt x="0" y="0"/>
                </a:moveTo>
                <a:lnTo>
                  <a:pt x="0" y="0"/>
                </a:lnTo>
                <a:lnTo>
                  <a:pt x="2119085" y="0"/>
                </a:lnTo>
                <a:lnTo>
                  <a:pt x="2119085" y="1611086"/>
                </a:lnTo>
              </a:path>
            </a:pathLst>
          </a:custGeom>
          <a:solidFill>
            <a:srgbClr val="C0CDEF"/>
          </a:solidFill>
          <a:ln w="41275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cxnSp>
        <p:nvCxnSpPr>
          <p:cNvPr id="79" name="직선 연결선 17"/>
          <p:cNvCxnSpPr/>
          <p:nvPr/>
        </p:nvCxnSpPr>
        <p:spPr>
          <a:xfrm rot="5400000">
            <a:off x="138515" y="207814"/>
            <a:ext cx="130687" cy="0"/>
          </a:xfrm>
          <a:prstGeom prst="line">
            <a:avLst/>
          </a:prstGeom>
          <a:ln w="73025">
            <a:solidFill>
              <a:srgbClr val="2860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18"/>
          <p:cNvCxnSpPr/>
          <p:nvPr/>
        </p:nvCxnSpPr>
        <p:spPr>
          <a:xfrm rot="5400000">
            <a:off x="138515" y="335286"/>
            <a:ext cx="130687" cy="0"/>
          </a:xfrm>
          <a:prstGeom prst="line">
            <a:avLst/>
          </a:prstGeom>
          <a:ln w="73025">
            <a:solidFill>
              <a:srgbClr val="77AD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19"/>
          <p:cNvCxnSpPr/>
          <p:nvPr/>
        </p:nvCxnSpPr>
        <p:spPr>
          <a:xfrm rot="5400000">
            <a:off x="138515" y="462757"/>
            <a:ext cx="130687" cy="0"/>
          </a:xfrm>
          <a:prstGeom prst="line">
            <a:avLst/>
          </a:prstGeom>
          <a:ln w="73025">
            <a:solidFill>
              <a:srgbClr val="A1C8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20"/>
          <p:cNvCxnSpPr/>
          <p:nvPr/>
        </p:nvCxnSpPr>
        <p:spPr>
          <a:xfrm rot="5400000">
            <a:off x="138515" y="590229"/>
            <a:ext cx="130687" cy="0"/>
          </a:xfrm>
          <a:prstGeom prst="line">
            <a:avLst/>
          </a:prstGeom>
          <a:ln w="73025">
            <a:solidFill>
              <a:srgbClr val="D3DF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21"/>
          <p:cNvSpPr txBox="1"/>
          <p:nvPr/>
        </p:nvSpPr>
        <p:spPr>
          <a:xfrm>
            <a:off x="303038" y="169308"/>
            <a:ext cx="291618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lang="ko-KR" altLang="en-US" sz="2400" b="1" spc="-150" dirty="0">
                <a:solidFill>
                  <a:schemeClr val="accent3"/>
                </a:solidFill>
                <a:latin typeface="함초롬돋움"/>
                <a:ea typeface="함초롬돋움"/>
                <a:cs typeface="함초롬돋움"/>
              </a:rPr>
              <a:t>장애인 주차 구역 단속</a:t>
            </a:r>
            <a:endParaRPr lang="ko-KR" altLang="en-US" sz="2400" b="1" spc="-150" dirty="0">
              <a:solidFill>
                <a:schemeClr val="accent3"/>
              </a:solidFill>
              <a:latin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 rot="5400000">
            <a:off x="138515" y="207814"/>
            <a:ext cx="130687" cy="0"/>
          </a:xfrm>
          <a:prstGeom prst="line">
            <a:avLst/>
          </a:prstGeom>
          <a:ln w="73025">
            <a:solidFill>
              <a:srgbClr val="2860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rot="5400000">
            <a:off x="138515" y="335286"/>
            <a:ext cx="130687" cy="0"/>
          </a:xfrm>
          <a:prstGeom prst="line">
            <a:avLst/>
          </a:prstGeom>
          <a:ln w="73025">
            <a:solidFill>
              <a:srgbClr val="77AD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rot="5400000">
            <a:off x="138515" y="462757"/>
            <a:ext cx="130687" cy="0"/>
          </a:xfrm>
          <a:prstGeom prst="line">
            <a:avLst/>
          </a:prstGeom>
          <a:ln w="73025">
            <a:solidFill>
              <a:srgbClr val="A1C8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rot="5400000">
            <a:off x="138515" y="590229"/>
            <a:ext cx="130687" cy="0"/>
          </a:xfrm>
          <a:prstGeom prst="line">
            <a:avLst/>
          </a:prstGeom>
          <a:ln w="73025">
            <a:solidFill>
              <a:srgbClr val="D3DF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24"/>
          <p:cNvCxnSpPr/>
          <p:nvPr/>
        </p:nvCxnSpPr>
        <p:spPr>
          <a:xfrm>
            <a:off x="1911173" y="376354"/>
            <a:ext cx="443720" cy="0"/>
          </a:xfrm>
          <a:prstGeom prst="line">
            <a:avLst/>
          </a:prstGeom>
          <a:ln>
            <a:solidFill>
              <a:srgbClr val="A1C8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21"/>
          <p:cNvSpPr txBox="1"/>
          <p:nvPr/>
        </p:nvSpPr>
        <p:spPr>
          <a:xfrm>
            <a:off x="363514" y="154187"/>
            <a:ext cx="1601721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150" dirty="0">
                <a:latin typeface="함초롬돋움"/>
                <a:ea typeface="함초롬돋움"/>
                <a:cs typeface="함초롬돋움"/>
              </a:rPr>
              <a:t>작품설명</a:t>
            </a:r>
          </a:p>
        </p:txBody>
      </p:sp>
      <p:sp>
        <p:nvSpPr>
          <p:cNvPr id="88" name="TextBox 21"/>
          <p:cNvSpPr txBox="1"/>
          <p:nvPr/>
        </p:nvSpPr>
        <p:spPr>
          <a:xfrm>
            <a:off x="2480179" y="195612"/>
            <a:ext cx="143821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lang="en-US" altLang="ko-KR" sz="2400" b="1" spc="-150" dirty="0">
                <a:solidFill>
                  <a:srgbClr val="858585"/>
                </a:solidFill>
                <a:latin typeface="함초롬돋움"/>
                <a:ea typeface="함초롬돋움"/>
                <a:cs typeface="함초롬돋움"/>
              </a:rPr>
              <a:t>‘</a:t>
            </a:r>
            <a:r>
              <a:rPr lang="ko-KR" altLang="en-US" sz="2400" b="1" spc="-150" dirty="0">
                <a:solidFill>
                  <a:srgbClr val="858585"/>
                </a:solidFill>
                <a:latin typeface="함초롬돋움"/>
                <a:ea typeface="함초롬돋움"/>
                <a:cs typeface="함초롬돋움"/>
              </a:rPr>
              <a:t>작품소개</a:t>
            </a:r>
            <a:r>
              <a:rPr lang="en-US" altLang="ko-KR" sz="2400" b="1" spc="-150" dirty="0">
                <a:solidFill>
                  <a:srgbClr val="858585"/>
                </a:solidFill>
                <a:latin typeface="함초롬돋움"/>
                <a:ea typeface="함초롬돋움"/>
                <a:cs typeface="함초롬돋움"/>
              </a:rPr>
              <a:t>’</a:t>
            </a:r>
          </a:p>
        </p:txBody>
      </p:sp>
      <p:pic>
        <p:nvPicPr>
          <p:cNvPr id="93" name="그림 92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6858000" y="1198238"/>
            <a:ext cx="4813154" cy="4573364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8159748" y="5838190"/>
            <a:ext cx="18117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dirty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&lt;</a:t>
            </a:r>
            <a:r>
              <a:rPr lang="ko-KR" altLang="en-US" sz="2000" dirty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작품 구조도</a:t>
            </a:r>
            <a:r>
              <a:rPr lang="en-US" altLang="ko-KR" sz="2000" dirty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&gt;</a:t>
            </a:r>
            <a:endParaRPr lang="en-US" altLang="ko-KR" sz="2000" dirty="0">
              <a:solidFill>
                <a:srgbClr val="000000"/>
              </a:solidFill>
              <a:latin typeface="함초롬돋움"/>
              <a:cs typeface="함초롬돋움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72A117-5F62-4C5E-A57B-216E99A734EB}"/>
              </a:ext>
            </a:extLst>
          </p:cNvPr>
          <p:cNvSpPr txBox="1"/>
          <p:nvPr/>
        </p:nvSpPr>
        <p:spPr>
          <a:xfrm>
            <a:off x="925241" y="1635547"/>
            <a:ext cx="5761309" cy="4651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000" dirty="0">
                <a:solidFill>
                  <a:srgbClr val="000000"/>
                </a:solidFill>
                <a:latin typeface="bold"/>
              </a:rPr>
              <a:t>작품소개</a:t>
            </a:r>
            <a:endParaRPr lang="en-US" altLang="ko-KR" sz="2000" dirty="0">
              <a:solidFill>
                <a:srgbClr val="000000"/>
              </a:solidFill>
              <a:latin typeface="bold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00"/>
                </a:solidFill>
              </a:rPr>
              <a:t> - </a:t>
            </a:r>
            <a:r>
              <a:rPr lang="ko-KR" altLang="en-US" sz="2000" dirty="0">
                <a:solidFill>
                  <a:srgbClr val="000000"/>
                </a:solidFill>
              </a:rPr>
              <a:t>장애인 주차 구역을 효율적으로 단속하기 위해 개발한</a:t>
            </a:r>
            <a:r>
              <a:rPr lang="en-US" altLang="ko-KR" sz="2000" dirty="0">
                <a:solidFill>
                  <a:srgbClr val="000000"/>
                </a:solidFill>
              </a:rPr>
              <a:t> </a:t>
            </a:r>
            <a:r>
              <a:rPr lang="ko-KR" altLang="en-US" sz="2000" dirty="0">
                <a:solidFill>
                  <a:srgbClr val="000000"/>
                </a:solidFill>
              </a:rPr>
              <a:t>시스템</a:t>
            </a:r>
            <a:endParaRPr lang="en-US" altLang="ko-KR" sz="20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ko-KR" sz="2000" dirty="0">
              <a:solidFill>
                <a:srgbClr val="0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solidFill>
                  <a:srgbClr val="000000"/>
                </a:solidFill>
                <a:latin typeface="bold"/>
              </a:rPr>
              <a:t>개발 배경 및 필요성</a:t>
            </a:r>
            <a:endParaRPr lang="en-US" altLang="ko-KR" sz="2000" dirty="0">
              <a:solidFill>
                <a:srgbClr val="000000"/>
              </a:solidFill>
              <a:latin typeface="bold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00"/>
                </a:solidFill>
              </a:rPr>
              <a:t> - </a:t>
            </a:r>
            <a:r>
              <a:rPr lang="ko-KR" altLang="en-US" sz="2000" dirty="0">
                <a:solidFill>
                  <a:srgbClr val="000000"/>
                </a:solidFill>
              </a:rPr>
              <a:t>단속 인원 및 단속 방법의 비효율로 장애인들이 전용 주차 구역을 보장 받기가 </a:t>
            </a:r>
            <a:r>
              <a:rPr lang="ko-KR" altLang="en-US" sz="2000" dirty="0" err="1">
                <a:solidFill>
                  <a:srgbClr val="000000"/>
                </a:solidFill>
              </a:rPr>
              <a:t>힘든점을</a:t>
            </a:r>
            <a:r>
              <a:rPr lang="ko-KR" altLang="en-US" sz="2000" dirty="0">
                <a:solidFill>
                  <a:srgbClr val="000000"/>
                </a:solidFill>
              </a:rPr>
              <a:t> 참고하여 이를 개선하기 위해 단속 시스템을 </a:t>
            </a:r>
            <a:r>
              <a:rPr lang="ko-KR" altLang="en-US" sz="2000" dirty="0" err="1">
                <a:solidFill>
                  <a:srgbClr val="000000"/>
                </a:solidFill>
              </a:rPr>
              <a:t>만듬</a:t>
            </a:r>
            <a:endParaRPr lang="en-US" altLang="ko-KR" sz="20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150000"/>
              </a:lnSpc>
              <a:defRPr/>
            </a:pPr>
            <a:endParaRPr lang="en-US" altLang="ko-KR" sz="2000" dirty="0">
              <a:solidFill>
                <a:srgbClr val="000000"/>
              </a:solidFill>
            </a:endParaRPr>
          </a:p>
        </p:txBody>
      </p:sp>
      <p:grpSp>
        <p:nvGrpSpPr>
          <p:cNvPr id="89" name="그룹 88"/>
          <p:cNvGrpSpPr/>
          <p:nvPr/>
        </p:nvGrpSpPr>
        <p:grpSpPr>
          <a:xfrm>
            <a:off x="5786480" y="238300"/>
            <a:ext cx="619039" cy="114597"/>
            <a:chOff x="4645714" y="238300"/>
            <a:chExt cx="619039" cy="114597"/>
          </a:xfrm>
        </p:grpSpPr>
        <p:sp>
          <p:nvSpPr>
            <p:cNvPr id="90" name="타원 4"/>
            <p:cNvSpPr/>
            <p:nvPr/>
          </p:nvSpPr>
          <p:spPr>
            <a:xfrm>
              <a:off x="4645714" y="238300"/>
              <a:ext cx="114597" cy="114597"/>
            </a:xfrm>
            <a:prstGeom prst="ellipse">
              <a:avLst/>
            </a:prstGeom>
            <a:solidFill>
              <a:srgbClr val="2860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1" name="타원 63"/>
            <p:cNvSpPr/>
            <p:nvPr/>
          </p:nvSpPr>
          <p:spPr>
            <a:xfrm>
              <a:off x="4945944" y="262305"/>
              <a:ext cx="66588" cy="66588"/>
            </a:xfrm>
            <a:prstGeom prst="ellipse">
              <a:avLst/>
            </a:prstGeom>
            <a:solidFill>
              <a:srgbClr val="77AD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2" name="타원 73"/>
            <p:cNvSpPr/>
            <p:nvPr/>
          </p:nvSpPr>
          <p:spPr>
            <a:xfrm>
              <a:off x="5198165" y="262305"/>
              <a:ext cx="66588" cy="66588"/>
            </a:xfrm>
            <a:prstGeom prst="ellipse">
              <a:avLst/>
            </a:prstGeom>
            <a:solidFill>
              <a:srgbClr val="A1C8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dirty="0"/>
            </a:p>
            <a:p>
              <a:pPr algn="ctr">
                <a:defRPr/>
              </a:pPr>
              <a:endParaRPr lang="ko-KR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F0E712A3-D43F-4BDE-8BFF-2C4C69E7A750}"/>
              </a:ext>
            </a:extLst>
          </p:cNvPr>
          <p:cNvCxnSpPr/>
          <p:nvPr/>
        </p:nvCxnSpPr>
        <p:spPr>
          <a:xfrm rot="5400000">
            <a:off x="138515" y="207814"/>
            <a:ext cx="130687" cy="0"/>
          </a:xfrm>
          <a:prstGeom prst="line">
            <a:avLst/>
          </a:prstGeom>
          <a:ln w="73025">
            <a:solidFill>
              <a:srgbClr val="2860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C2F53F26-0253-487F-B970-D9EC1F1A4EC3}"/>
              </a:ext>
            </a:extLst>
          </p:cNvPr>
          <p:cNvCxnSpPr/>
          <p:nvPr/>
        </p:nvCxnSpPr>
        <p:spPr>
          <a:xfrm rot="5400000">
            <a:off x="138515" y="335286"/>
            <a:ext cx="130687" cy="0"/>
          </a:xfrm>
          <a:prstGeom prst="line">
            <a:avLst/>
          </a:prstGeom>
          <a:ln w="73025">
            <a:solidFill>
              <a:srgbClr val="77AD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5703A7F6-6643-41EE-A553-D9A32D91272F}"/>
              </a:ext>
            </a:extLst>
          </p:cNvPr>
          <p:cNvCxnSpPr/>
          <p:nvPr/>
        </p:nvCxnSpPr>
        <p:spPr>
          <a:xfrm rot="5400000">
            <a:off x="138515" y="462757"/>
            <a:ext cx="130687" cy="0"/>
          </a:xfrm>
          <a:prstGeom prst="line">
            <a:avLst/>
          </a:prstGeom>
          <a:ln w="73025">
            <a:solidFill>
              <a:srgbClr val="A1C8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96B7D0BC-C270-479D-9407-58293F1B8855}"/>
              </a:ext>
            </a:extLst>
          </p:cNvPr>
          <p:cNvCxnSpPr/>
          <p:nvPr/>
        </p:nvCxnSpPr>
        <p:spPr>
          <a:xfrm rot="5400000">
            <a:off x="138515" y="590229"/>
            <a:ext cx="130687" cy="0"/>
          </a:xfrm>
          <a:prstGeom prst="line">
            <a:avLst/>
          </a:prstGeom>
          <a:ln w="73025">
            <a:solidFill>
              <a:srgbClr val="D3DF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24">
            <a:extLst>
              <a:ext uri="{FF2B5EF4-FFF2-40B4-BE49-F238E27FC236}">
                <a16:creationId xmlns:a16="http://schemas.microsoft.com/office/drawing/2014/main" id="{CF002142-6B42-42E8-BE54-D15F06814392}"/>
              </a:ext>
            </a:extLst>
          </p:cNvPr>
          <p:cNvCxnSpPr/>
          <p:nvPr/>
        </p:nvCxnSpPr>
        <p:spPr>
          <a:xfrm>
            <a:off x="1911173" y="376354"/>
            <a:ext cx="443720" cy="0"/>
          </a:xfrm>
          <a:prstGeom prst="line">
            <a:avLst/>
          </a:prstGeom>
          <a:ln>
            <a:solidFill>
              <a:srgbClr val="A1C8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21">
            <a:extLst>
              <a:ext uri="{FF2B5EF4-FFF2-40B4-BE49-F238E27FC236}">
                <a16:creationId xmlns:a16="http://schemas.microsoft.com/office/drawing/2014/main" id="{A0F613D6-B410-4735-ADEA-3803961BBE1B}"/>
              </a:ext>
            </a:extLst>
          </p:cNvPr>
          <p:cNvSpPr txBox="1"/>
          <p:nvPr/>
        </p:nvSpPr>
        <p:spPr>
          <a:xfrm>
            <a:off x="363514" y="154187"/>
            <a:ext cx="1601721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150" dirty="0">
                <a:latin typeface="함초롬돋움"/>
                <a:ea typeface="함초롬돋움"/>
                <a:cs typeface="함초롬돋움"/>
              </a:rPr>
              <a:t>작품설명</a:t>
            </a:r>
          </a:p>
        </p:txBody>
      </p:sp>
      <p:sp>
        <p:nvSpPr>
          <p:cNvPr id="117" name="TextBox 21">
            <a:extLst>
              <a:ext uri="{FF2B5EF4-FFF2-40B4-BE49-F238E27FC236}">
                <a16:creationId xmlns:a16="http://schemas.microsoft.com/office/drawing/2014/main" id="{E56C3653-CEDD-4F28-B80D-A597E30BEEE4}"/>
              </a:ext>
            </a:extLst>
          </p:cNvPr>
          <p:cNvSpPr txBox="1"/>
          <p:nvPr/>
        </p:nvSpPr>
        <p:spPr>
          <a:xfrm>
            <a:off x="2480179" y="195612"/>
            <a:ext cx="1970411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lang="en-US" altLang="ko-KR" sz="2200" b="1" spc="-150" dirty="0">
                <a:solidFill>
                  <a:srgbClr val="858585"/>
                </a:solidFill>
                <a:latin typeface="함초롬돋움"/>
                <a:ea typeface="함초롬돋움"/>
                <a:cs typeface="함초롬돋움"/>
              </a:rPr>
              <a:t>‘</a:t>
            </a:r>
            <a:r>
              <a:rPr lang="ko-KR" altLang="en-US" sz="2200" b="1" spc="-150" dirty="0">
                <a:solidFill>
                  <a:srgbClr val="858585"/>
                </a:solidFill>
                <a:latin typeface="함초롬돋움"/>
                <a:ea typeface="함초롬돋움"/>
                <a:cs typeface="함초롬돋움"/>
              </a:rPr>
              <a:t>시스템 구성도</a:t>
            </a:r>
            <a:r>
              <a:rPr lang="en-US" altLang="ko-KR" sz="2200" b="1" spc="-150" dirty="0">
                <a:solidFill>
                  <a:srgbClr val="858585"/>
                </a:solidFill>
                <a:latin typeface="함초롬돋움"/>
                <a:ea typeface="함초롬돋움"/>
                <a:cs typeface="함초롬돋움"/>
              </a:rPr>
              <a:t> ’</a:t>
            </a: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04652A5C-D8A9-4CD2-A280-BD0B5A0E9A39}"/>
              </a:ext>
            </a:extLst>
          </p:cNvPr>
          <p:cNvGrpSpPr/>
          <p:nvPr/>
        </p:nvGrpSpPr>
        <p:grpSpPr>
          <a:xfrm>
            <a:off x="5786480" y="238300"/>
            <a:ext cx="619039" cy="114597"/>
            <a:chOff x="4645714" y="238300"/>
            <a:chExt cx="619039" cy="114597"/>
          </a:xfrm>
        </p:grpSpPr>
        <p:sp>
          <p:nvSpPr>
            <p:cNvPr id="119" name="타원 4">
              <a:extLst>
                <a:ext uri="{FF2B5EF4-FFF2-40B4-BE49-F238E27FC236}">
                  <a16:creationId xmlns:a16="http://schemas.microsoft.com/office/drawing/2014/main" id="{E12AAF06-A96F-479E-B5CE-D407DB4B308B}"/>
                </a:ext>
              </a:extLst>
            </p:cNvPr>
            <p:cNvSpPr/>
            <p:nvPr/>
          </p:nvSpPr>
          <p:spPr>
            <a:xfrm>
              <a:off x="4645714" y="238300"/>
              <a:ext cx="114597" cy="114597"/>
            </a:xfrm>
            <a:prstGeom prst="ellipse">
              <a:avLst/>
            </a:prstGeom>
            <a:solidFill>
              <a:srgbClr val="2860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0" name="타원 63">
              <a:extLst>
                <a:ext uri="{FF2B5EF4-FFF2-40B4-BE49-F238E27FC236}">
                  <a16:creationId xmlns:a16="http://schemas.microsoft.com/office/drawing/2014/main" id="{D100AC91-CC6A-4807-AD1E-58C77571EEBE}"/>
                </a:ext>
              </a:extLst>
            </p:cNvPr>
            <p:cNvSpPr/>
            <p:nvPr/>
          </p:nvSpPr>
          <p:spPr>
            <a:xfrm>
              <a:off x="4945944" y="262305"/>
              <a:ext cx="66588" cy="66588"/>
            </a:xfrm>
            <a:prstGeom prst="ellipse">
              <a:avLst/>
            </a:prstGeom>
            <a:solidFill>
              <a:srgbClr val="77AD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1" name="타원 73">
              <a:extLst>
                <a:ext uri="{FF2B5EF4-FFF2-40B4-BE49-F238E27FC236}">
                  <a16:creationId xmlns:a16="http://schemas.microsoft.com/office/drawing/2014/main" id="{D81A564A-7B70-4BDB-AB39-2158A3A8D71B}"/>
                </a:ext>
              </a:extLst>
            </p:cNvPr>
            <p:cNvSpPr/>
            <p:nvPr/>
          </p:nvSpPr>
          <p:spPr>
            <a:xfrm>
              <a:off x="5198165" y="262305"/>
              <a:ext cx="66588" cy="66588"/>
            </a:xfrm>
            <a:prstGeom prst="ellipse">
              <a:avLst/>
            </a:prstGeom>
            <a:solidFill>
              <a:srgbClr val="A1C8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dirty="0"/>
            </a:p>
            <a:p>
              <a:pPr algn="ctr">
                <a:defRPr/>
              </a:pPr>
              <a:endParaRPr lang="ko-KR" altLang="en-US" dirty="0"/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F964B323-9BDB-4E50-A8B2-0D6B3703FA3B}"/>
              </a:ext>
            </a:extLst>
          </p:cNvPr>
          <p:cNvGrpSpPr/>
          <p:nvPr/>
        </p:nvGrpSpPr>
        <p:grpSpPr>
          <a:xfrm>
            <a:off x="471055" y="900544"/>
            <a:ext cx="11681383" cy="6011202"/>
            <a:chOff x="471055" y="900544"/>
            <a:chExt cx="11681383" cy="601120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87A4DB5-4D9D-4524-AE58-610F6E4D00E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350" y="1038883"/>
              <a:ext cx="1440000" cy="14400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453EF5A-33D9-4C64-8749-C7F7D7C277F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079" y="5215800"/>
              <a:ext cx="1440000" cy="1440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EFA84FD-5F4C-4438-9B3C-2EC3D781E46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6246" y="4765761"/>
              <a:ext cx="1440000" cy="119169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0A67EF4-FD77-4B95-97F6-494571BA35D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4000" y="3775800"/>
              <a:ext cx="1440000" cy="1440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1A45A62-6300-4D63-93C5-67934CAEB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6519" y="1017615"/>
              <a:ext cx="1440000" cy="144000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0DA0AC5-8BCC-4236-939F-6351D45E3FB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3296" y="1017615"/>
              <a:ext cx="1440000" cy="1440000"/>
            </a:xfrm>
            <a:prstGeom prst="rect">
              <a:avLst/>
            </a:prstGeom>
          </p:spPr>
        </p:pic>
        <p:sp>
          <p:nvSpPr>
            <p:cNvPr id="20" name="정육면체 19">
              <a:extLst>
                <a:ext uri="{FF2B5EF4-FFF2-40B4-BE49-F238E27FC236}">
                  <a16:creationId xmlns:a16="http://schemas.microsoft.com/office/drawing/2014/main" id="{D66A4A84-FF42-4AA4-B089-4376A5DEFCBC}"/>
                </a:ext>
              </a:extLst>
            </p:cNvPr>
            <p:cNvSpPr/>
            <p:nvPr/>
          </p:nvSpPr>
          <p:spPr>
            <a:xfrm>
              <a:off x="846207" y="3222487"/>
              <a:ext cx="1440872" cy="1440000"/>
            </a:xfrm>
            <a:prstGeom prst="cub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err="1"/>
                <a:t>라즈베리파이</a:t>
              </a:r>
              <a:endParaRPr lang="ko-KR" altLang="en-US" sz="2000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4662EA3-9289-495C-A30A-0CC9244A7C03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4000" y="2335800"/>
              <a:ext cx="360000" cy="1440000"/>
            </a:xfrm>
            <a:prstGeom prst="rect">
              <a:avLst/>
            </a:prstGeom>
          </p:spPr>
        </p:pic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41E46E21-CD39-43B0-9061-BE6A4AB37E47}"/>
                </a:ext>
              </a:extLst>
            </p:cNvPr>
            <p:cNvCxnSpPr>
              <a:cxnSpLocks/>
            </p:cNvCxnSpPr>
            <p:nvPr/>
          </p:nvCxnSpPr>
          <p:spPr>
            <a:xfrm>
              <a:off x="1567079" y="4662487"/>
              <a:ext cx="0" cy="660210"/>
            </a:xfrm>
            <a:prstGeom prst="straightConnector1">
              <a:avLst/>
            </a:prstGeom>
            <a:ln w="6985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0B33E1CB-C6BE-4226-88E2-EAD92C4196FD}"/>
                </a:ext>
              </a:extLst>
            </p:cNvPr>
            <p:cNvCxnSpPr>
              <a:cxnSpLocks/>
              <a:stCxn id="20" idx="0"/>
            </p:cNvCxnSpPr>
            <p:nvPr/>
          </p:nvCxnSpPr>
          <p:spPr>
            <a:xfrm flipV="1">
              <a:off x="1746643" y="2335800"/>
              <a:ext cx="0" cy="886687"/>
            </a:xfrm>
            <a:prstGeom prst="straightConnector1">
              <a:avLst/>
            </a:prstGeom>
            <a:ln w="698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8283E1E7-A54A-4EE2-B9E0-29B5CE0AF772}"/>
                </a:ext>
              </a:extLst>
            </p:cNvPr>
            <p:cNvCxnSpPr>
              <a:cxnSpLocks/>
              <a:stCxn id="20" idx="5"/>
            </p:cNvCxnSpPr>
            <p:nvPr/>
          </p:nvCxnSpPr>
          <p:spPr>
            <a:xfrm flipV="1">
              <a:off x="2287079" y="3055801"/>
              <a:ext cx="718211" cy="706686"/>
            </a:xfrm>
            <a:prstGeom prst="straightConnector1">
              <a:avLst/>
            </a:prstGeom>
            <a:ln w="698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7A925F98-BDDC-4AC2-A013-34DBEFEB0297}"/>
                </a:ext>
              </a:extLst>
            </p:cNvPr>
            <p:cNvCxnSpPr>
              <a:cxnSpLocks/>
              <a:stCxn id="20" idx="5"/>
            </p:cNvCxnSpPr>
            <p:nvPr/>
          </p:nvCxnSpPr>
          <p:spPr>
            <a:xfrm>
              <a:off x="2287079" y="3762487"/>
              <a:ext cx="718211" cy="733313"/>
            </a:xfrm>
            <a:prstGeom prst="straightConnector1">
              <a:avLst/>
            </a:prstGeom>
            <a:ln w="698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38153FB-3DD6-4E32-AC57-2FCEA1DDC387}"/>
                </a:ext>
              </a:extLst>
            </p:cNvPr>
            <p:cNvSpPr/>
            <p:nvPr/>
          </p:nvSpPr>
          <p:spPr>
            <a:xfrm>
              <a:off x="471055" y="900544"/>
              <a:ext cx="3622945" cy="575525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29984A6-0515-4941-9D08-95E8F50D5366}"/>
                </a:ext>
              </a:extLst>
            </p:cNvPr>
            <p:cNvSpPr/>
            <p:nvPr/>
          </p:nvSpPr>
          <p:spPr>
            <a:xfrm>
              <a:off x="7051963" y="900544"/>
              <a:ext cx="4862945" cy="232194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4BEE1A3-36F2-423D-ADA5-A83443831B80}"/>
                </a:ext>
              </a:extLst>
            </p:cNvPr>
            <p:cNvSpPr/>
            <p:nvPr/>
          </p:nvSpPr>
          <p:spPr>
            <a:xfrm>
              <a:off x="7051963" y="4765761"/>
              <a:ext cx="4862945" cy="17458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01B6CCD-B0B6-4A85-93CA-F1830C0706B1}"/>
                </a:ext>
              </a:extLst>
            </p:cNvPr>
            <p:cNvSpPr txBox="1"/>
            <p:nvPr/>
          </p:nvSpPr>
          <p:spPr>
            <a:xfrm>
              <a:off x="8497745" y="6092224"/>
              <a:ext cx="2038784" cy="400110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000000"/>
                  </a:solidFill>
                </a:rPr>
                <a:t>http://dpacs.xyz/</a:t>
              </a:r>
              <a:endParaRPr lang="ko-KR" altLang="en-US" sz="2000" dirty="0">
                <a:solidFill>
                  <a:srgbClr val="000000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F1B1CD5-23F7-47A8-97A7-409E39585B43}"/>
                </a:ext>
              </a:extLst>
            </p:cNvPr>
            <p:cNvSpPr/>
            <p:nvPr/>
          </p:nvSpPr>
          <p:spPr>
            <a:xfrm>
              <a:off x="4770068" y="1465304"/>
              <a:ext cx="2050715" cy="1040164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rgbClr val="000000"/>
                  </a:solidFill>
                </a:rPr>
                <a:t>소켓통신</a:t>
              </a:r>
              <a:endParaRPr lang="en-US" altLang="ko-KR" sz="2400" dirty="0">
                <a:solidFill>
                  <a:srgbClr val="000000"/>
                </a:solidFill>
              </a:endParaRPr>
            </a:p>
            <a:p>
              <a:pPr algn="ctr"/>
              <a:r>
                <a:rPr lang="en-US" altLang="ko-KR" sz="2400" dirty="0">
                  <a:solidFill>
                    <a:srgbClr val="000000"/>
                  </a:solidFill>
                </a:rPr>
                <a:t>(TCP/IP)</a:t>
              </a:r>
              <a:endParaRPr lang="ko-KR" altLang="en-US" sz="2400" dirty="0">
                <a:solidFill>
                  <a:srgbClr val="000000"/>
                </a:solidFill>
              </a:endParaRPr>
            </a:p>
          </p:txBody>
        </p: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4414673B-5939-4EE4-A036-38FF5391C7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4000" y="1208378"/>
              <a:ext cx="2726783" cy="0"/>
            </a:xfrm>
            <a:prstGeom prst="straightConnector1">
              <a:avLst/>
            </a:prstGeom>
            <a:ln w="6985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5A0BA8E3-0EE8-45DA-840E-7996C9973BA5}"/>
                </a:ext>
              </a:extLst>
            </p:cNvPr>
            <p:cNvSpPr/>
            <p:nvPr/>
          </p:nvSpPr>
          <p:spPr>
            <a:xfrm>
              <a:off x="7336519" y="2570936"/>
              <a:ext cx="1624079" cy="576967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>
                  <a:solidFill>
                    <a:srgbClr val="000000"/>
                  </a:solidFill>
                </a:rPr>
                <a:t>윈도우 서버</a:t>
              </a:r>
              <a:endParaRPr lang="ko-KR" altLang="en-US" sz="2000" dirty="0">
                <a:solidFill>
                  <a:srgbClr val="000000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6DB8BAE-48CE-41BA-B7F1-92B43A26DB7D}"/>
                </a:ext>
              </a:extLst>
            </p:cNvPr>
            <p:cNvSpPr/>
            <p:nvPr/>
          </p:nvSpPr>
          <p:spPr>
            <a:xfrm>
              <a:off x="10144603" y="2570936"/>
              <a:ext cx="1624079" cy="576967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err="1">
                  <a:solidFill>
                    <a:srgbClr val="000000"/>
                  </a:solidFill>
                </a:rPr>
                <a:t>Mysql</a:t>
              </a:r>
              <a:r>
                <a:rPr lang="en-US" altLang="ko-KR" sz="2000" dirty="0">
                  <a:solidFill>
                    <a:srgbClr val="000000"/>
                  </a:solidFill>
                </a:rPr>
                <a:t> DB</a:t>
              </a:r>
              <a:endParaRPr lang="ko-KR" altLang="en-US" sz="2000" dirty="0">
                <a:solidFill>
                  <a:srgbClr val="000000"/>
                </a:solidFill>
              </a:endParaRPr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37016382-0309-475B-9207-9A22A2C135EB}"/>
                </a:ext>
              </a:extLst>
            </p:cNvPr>
            <p:cNvCxnSpPr>
              <a:cxnSpLocks/>
            </p:cNvCxnSpPr>
            <p:nvPr/>
          </p:nvCxnSpPr>
          <p:spPr>
            <a:xfrm>
              <a:off x="9690482" y="3192659"/>
              <a:ext cx="0" cy="1549037"/>
            </a:xfrm>
            <a:prstGeom prst="straightConnector1">
              <a:avLst/>
            </a:prstGeom>
            <a:ln w="6985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927DD4D-DA99-4E1C-9A19-B0DBBF4D60FB}"/>
                </a:ext>
              </a:extLst>
            </p:cNvPr>
            <p:cNvSpPr/>
            <p:nvPr/>
          </p:nvSpPr>
          <p:spPr>
            <a:xfrm>
              <a:off x="2669589" y="1253326"/>
              <a:ext cx="884410" cy="576967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>
                  <a:solidFill>
                    <a:srgbClr val="000000"/>
                  </a:solidFill>
                </a:rPr>
                <a:t>부저</a:t>
              </a:r>
              <a:endParaRPr lang="ko-KR" altLang="en-US" sz="2000" dirty="0">
                <a:solidFill>
                  <a:srgbClr val="000000"/>
                </a:solidFill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C4EDF146-4DBC-438D-A7D1-BCC279EE6C68}"/>
                </a:ext>
              </a:extLst>
            </p:cNvPr>
            <p:cNvSpPr/>
            <p:nvPr/>
          </p:nvSpPr>
          <p:spPr>
            <a:xfrm>
              <a:off x="2473350" y="5819117"/>
              <a:ext cx="1098291" cy="576967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rgbClr val="000000"/>
                  </a:solidFill>
                </a:rPr>
                <a:t>카메라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0A43F7B2-D2E4-4511-9118-11DD825CD4D7}"/>
                </a:ext>
              </a:extLst>
            </p:cNvPr>
            <p:cNvSpPr/>
            <p:nvPr/>
          </p:nvSpPr>
          <p:spPr>
            <a:xfrm>
              <a:off x="3911775" y="3260678"/>
              <a:ext cx="1098291" cy="576967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rgbClr val="000000"/>
                  </a:solidFill>
                </a:rPr>
                <a:t>빨간색 </a:t>
              </a:r>
              <a:r>
                <a:rPr lang="en-US" altLang="ko-KR" sz="2000" dirty="0">
                  <a:solidFill>
                    <a:srgbClr val="000000"/>
                  </a:solidFill>
                </a:rPr>
                <a:t>LED</a:t>
              </a:r>
              <a:endParaRPr lang="ko-KR" altLang="en-US" sz="2000" dirty="0">
                <a:solidFill>
                  <a:srgbClr val="000000"/>
                </a:solidFill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2A5D7B70-3E54-40C3-B4F4-D52F03112435}"/>
                </a:ext>
              </a:extLst>
            </p:cNvPr>
            <p:cNvSpPr/>
            <p:nvPr/>
          </p:nvSpPr>
          <p:spPr>
            <a:xfrm>
              <a:off x="3908713" y="4769637"/>
              <a:ext cx="1098291" cy="576967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rgbClr val="000000"/>
                  </a:solidFill>
                </a:rPr>
                <a:t>초록색 </a:t>
              </a:r>
              <a:r>
                <a:rPr lang="en-US" altLang="ko-KR" sz="2000" dirty="0">
                  <a:solidFill>
                    <a:srgbClr val="000000"/>
                  </a:solidFill>
                </a:rPr>
                <a:t>LED</a:t>
              </a:r>
              <a:endParaRPr lang="ko-KR" altLang="en-US" sz="2000" dirty="0">
                <a:solidFill>
                  <a:srgbClr val="000000"/>
                </a:solidFill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2DD37A8-77D3-4A58-8092-A86701F51688}"/>
                </a:ext>
              </a:extLst>
            </p:cNvPr>
            <p:cNvSpPr txBox="1"/>
            <p:nvPr/>
          </p:nvSpPr>
          <p:spPr>
            <a:xfrm>
              <a:off x="4074101" y="6511636"/>
              <a:ext cx="7675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000000"/>
                  </a:solidFill>
                </a:rPr>
                <a:t>H/W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B533C75-28EB-40C0-9396-83256B8716C1}"/>
                </a:ext>
              </a:extLst>
            </p:cNvPr>
            <p:cNvSpPr txBox="1"/>
            <p:nvPr/>
          </p:nvSpPr>
          <p:spPr>
            <a:xfrm>
              <a:off x="10882533" y="3279928"/>
              <a:ext cx="7675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000000"/>
                  </a:solidFill>
                </a:rPr>
                <a:t>S/W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D303A2DC-063B-4E45-9B36-66BA9DE38679}"/>
                </a:ext>
              </a:extLst>
            </p:cNvPr>
            <p:cNvSpPr txBox="1"/>
            <p:nvPr/>
          </p:nvSpPr>
          <p:spPr>
            <a:xfrm>
              <a:off x="11384925" y="6457890"/>
              <a:ext cx="7675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000000"/>
                  </a:solidFill>
                </a:rPr>
                <a:t>Web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2723067B-A6CE-4F76-A63D-9E6C4AE17085}"/>
                </a:ext>
              </a:extLst>
            </p:cNvPr>
            <p:cNvSpPr/>
            <p:nvPr/>
          </p:nvSpPr>
          <p:spPr>
            <a:xfrm>
              <a:off x="7546847" y="3507767"/>
              <a:ext cx="1624079" cy="411650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rgbClr val="000000"/>
                  </a:solidFill>
                </a:rPr>
                <a:t>아파치</a:t>
              </a:r>
              <a:r>
                <a:rPr lang="en-US" altLang="ko-KR" sz="2000" dirty="0">
                  <a:solidFill>
                    <a:srgbClr val="000000"/>
                  </a:solidFill>
                </a:rPr>
                <a:t>-</a:t>
              </a:r>
              <a:r>
                <a:rPr lang="ko-KR" altLang="en-US" sz="2000" dirty="0" err="1">
                  <a:solidFill>
                    <a:srgbClr val="000000"/>
                  </a:solidFill>
                </a:rPr>
                <a:t>톰캣</a:t>
              </a:r>
              <a:endParaRPr lang="ko-KR" altLang="en-US" sz="2000" dirty="0">
                <a:solidFill>
                  <a:srgbClr val="000000"/>
                </a:solidFill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A12F4D86-F611-4C42-861B-7F754CEC91C4}"/>
                </a:ext>
              </a:extLst>
            </p:cNvPr>
            <p:cNvSpPr/>
            <p:nvPr/>
          </p:nvSpPr>
          <p:spPr>
            <a:xfrm>
              <a:off x="7546847" y="4006188"/>
              <a:ext cx="1624079" cy="411650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err="1">
                  <a:solidFill>
                    <a:srgbClr val="000000"/>
                  </a:solidFill>
                </a:rPr>
                <a:t>포트포워딩</a:t>
              </a:r>
              <a:endParaRPr lang="ko-KR" altLang="en-US" sz="2000" dirty="0">
                <a:solidFill>
                  <a:srgbClr val="000000"/>
                </a:solidFill>
              </a:endParaRPr>
            </a:p>
          </p:txBody>
        </p:sp>
        <p:cxnSp>
          <p:nvCxnSpPr>
            <p:cNvPr id="125" name="직선 화살표 연결선 124">
              <a:extLst>
                <a:ext uri="{FF2B5EF4-FFF2-40B4-BE49-F238E27FC236}">
                  <a16:creationId xmlns:a16="http://schemas.microsoft.com/office/drawing/2014/main" id="{8BD2FD17-6406-4824-A968-95281653A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72094" y="2046601"/>
              <a:ext cx="1836777" cy="0"/>
            </a:xfrm>
            <a:prstGeom prst="straightConnector1">
              <a:avLst/>
            </a:prstGeom>
            <a:ln w="6985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8D54FFAB-9A5C-4E29-A228-0CF073128327}"/>
                </a:ext>
              </a:extLst>
            </p:cNvPr>
            <p:cNvSpPr/>
            <p:nvPr/>
          </p:nvSpPr>
          <p:spPr>
            <a:xfrm>
              <a:off x="9068652" y="1169119"/>
              <a:ext cx="1252510" cy="576967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rgbClr val="000000"/>
                  </a:solidFill>
                </a:rPr>
                <a:t>DB</a:t>
              </a:r>
              <a:r>
                <a:rPr lang="ko-KR" altLang="en-US" sz="2000" dirty="0">
                  <a:solidFill>
                    <a:srgbClr val="000000"/>
                  </a:solidFill>
                </a:rPr>
                <a:t> 정보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062697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 rot="5400000">
            <a:off x="138515" y="207814"/>
            <a:ext cx="130687" cy="0"/>
          </a:xfrm>
          <a:prstGeom prst="line">
            <a:avLst/>
          </a:prstGeom>
          <a:ln w="73025">
            <a:solidFill>
              <a:srgbClr val="2860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rot="5400000">
            <a:off x="138515" y="335286"/>
            <a:ext cx="130687" cy="0"/>
          </a:xfrm>
          <a:prstGeom prst="line">
            <a:avLst/>
          </a:prstGeom>
          <a:ln w="73025">
            <a:solidFill>
              <a:srgbClr val="77AD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rot="5400000">
            <a:off x="138515" y="462757"/>
            <a:ext cx="130687" cy="0"/>
          </a:xfrm>
          <a:prstGeom prst="line">
            <a:avLst/>
          </a:prstGeom>
          <a:ln w="73025">
            <a:solidFill>
              <a:srgbClr val="A1C8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rot="5400000">
            <a:off x="138515" y="590229"/>
            <a:ext cx="130687" cy="0"/>
          </a:xfrm>
          <a:prstGeom prst="line">
            <a:avLst/>
          </a:prstGeom>
          <a:ln w="73025">
            <a:solidFill>
              <a:srgbClr val="D3DF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24"/>
          <p:cNvCxnSpPr/>
          <p:nvPr/>
        </p:nvCxnSpPr>
        <p:spPr>
          <a:xfrm>
            <a:off x="1911173" y="376354"/>
            <a:ext cx="443720" cy="0"/>
          </a:xfrm>
          <a:prstGeom prst="line">
            <a:avLst/>
          </a:prstGeom>
          <a:ln>
            <a:solidFill>
              <a:srgbClr val="A1C8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21"/>
          <p:cNvSpPr txBox="1"/>
          <p:nvPr/>
        </p:nvSpPr>
        <p:spPr>
          <a:xfrm>
            <a:off x="363514" y="154187"/>
            <a:ext cx="1601721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150" dirty="0">
                <a:latin typeface="함초롬돋움"/>
                <a:ea typeface="함초롬돋움"/>
                <a:cs typeface="함초롬돋움"/>
              </a:rPr>
              <a:t>작품설명</a:t>
            </a:r>
          </a:p>
        </p:txBody>
      </p:sp>
      <p:sp>
        <p:nvSpPr>
          <p:cNvPr id="88" name="TextBox 21"/>
          <p:cNvSpPr txBox="1"/>
          <p:nvPr/>
        </p:nvSpPr>
        <p:spPr>
          <a:xfrm>
            <a:off x="2480179" y="195612"/>
            <a:ext cx="1649811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lang="en-US" altLang="ko-KR" sz="2200" b="1" spc="-150" dirty="0">
                <a:solidFill>
                  <a:srgbClr val="858585"/>
                </a:solidFill>
                <a:latin typeface="함초롬돋움"/>
                <a:ea typeface="함초롬돋움"/>
                <a:cs typeface="함초롬돋움"/>
              </a:rPr>
              <a:t>‘</a:t>
            </a:r>
            <a:r>
              <a:rPr lang="ko-KR" altLang="en-US" sz="2200" b="1" spc="-150" dirty="0">
                <a:solidFill>
                  <a:srgbClr val="858585"/>
                </a:solidFill>
                <a:latin typeface="함초롬돋움"/>
                <a:ea typeface="함초롬돋움"/>
                <a:cs typeface="함초롬돋움"/>
              </a:rPr>
              <a:t>모듈 설계서</a:t>
            </a:r>
            <a:r>
              <a:rPr lang="en-US" altLang="ko-KR" sz="2200" b="1" spc="-150" dirty="0">
                <a:solidFill>
                  <a:srgbClr val="858585"/>
                </a:solidFill>
                <a:latin typeface="함초롬돋움"/>
                <a:ea typeface="함초롬돋움"/>
                <a:cs typeface="함초롬돋움"/>
              </a:rPr>
              <a:t>’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08116D-A688-470C-AAE6-BA04CC00E1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8467" y="1467950"/>
            <a:ext cx="4917866" cy="39221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8A70591-3AD9-479E-9633-D5F5D880CC7D}"/>
              </a:ext>
            </a:extLst>
          </p:cNvPr>
          <p:cNvSpPr txBox="1"/>
          <p:nvPr/>
        </p:nvSpPr>
        <p:spPr>
          <a:xfrm>
            <a:off x="6733237" y="970067"/>
            <a:ext cx="4431400" cy="5205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 b="1" dirty="0" err="1">
                <a:solidFill>
                  <a:srgbClr val="000000"/>
                </a:solidFill>
                <a:latin typeface="bold"/>
              </a:rPr>
              <a:t>부저</a:t>
            </a:r>
            <a:endParaRPr lang="en-US" altLang="ko-KR" sz="2400" b="1" dirty="0">
              <a:solidFill>
                <a:srgbClr val="000000"/>
              </a:solidFill>
              <a:latin typeface="bold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00"/>
                </a:solidFill>
              </a:rPr>
              <a:t>GND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00"/>
                </a:solidFill>
              </a:rPr>
              <a:t>GPIO17</a:t>
            </a:r>
          </a:p>
          <a:p>
            <a:pPr>
              <a:lnSpc>
                <a:spcPct val="150000"/>
              </a:lnSpc>
              <a:defRPr/>
            </a:pPr>
            <a:endParaRPr lang="en-US" altLang="ko-KR" sz="16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srgbClr val="000000"/>
                </a:solidFill>
              </a:rPr>
              <a:t>LED </a:t>
            </a:r>
            <a:r>
              <a:rPr lang="ko-KR" altLang="en-US" sz="2400" b="1" dirty="0">
                <a:solidFill>
                  <a:srgbClr val="000000"/>
                </a:solidFill>
              </a:rPr>
              <a:t>빨간색</a:t>
            </a:r>
            <a:r>
              <a:rPr lang="en-US" altLang="ko-KR" sz="2400" b="1" dirty="0">
                <a:solidFill>
                  <a:srgbClr val="000000"/>
                </a:solidFill>
              </a:rPr>
              <a:t>(</a:t>
            </a:r>
            <a:r>
              <a:rPr lang="ko-KR" altLang="en-US" sz="2400" b="1" dirty="0">
                <a:solidFill>
                  <a:srgbClr val="000000"/>
                </a:solidFill>
              </a:rPr>
              <a:t>비장애인 차량</a:t>
            </a:r>
            <a:r>
              <a:rPr lang="en-US" altLang="ko-KR" sz="2400" b="1" dirty="0">
                <a:solidFill>
                  <a:srgbClr val="000000"/>
                </a:solidFill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00"/>
                </a:solidFill>
              </a:rPr>
              <a:t>GPIO 20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00"/>
                </a:solidFill>
              </a:rPr>
              <a:t>GND</a:t>
            </a:r>
          </a:p>
          <a:p>
            <a:pPr>
              <a:lnSpc>
                <a:spcPct val="150000"/>
              </a:lnSpc>
              <a:defRPr/>
            </a:pPr>
            <a:endParaRPr lang="en-US" altLang="ko-KR" sz="16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srgbClr val="000000"/>
                </a:solidFill>
              </a:rPr>
              <a:t>LED </a:t>
            </a:r>
            <a:r>
              <a:rPr lang="ko-KR" altLang="en-US" sz="2400" b="1" dirty="0">
                <a:solidFill>
                  <a:srgbClr val="000000"/>
                </a:solidFill>
              </a:rPr>
              <a:t>초록색</a:t>
            </a:r>
            <a:r>
              <a:rPr lang="en-US" altLang="ko-KR" sz="2400" b="1" dirty="0">
                <a:solidFill>
                  <a:srgbClr val="000000"/>
                </a:solidFill>
              </a:rPr>
              <a:t>(</a:t>
            </a:r>
            <a:r>
              <a:rPr lang="ko-KR" altLang="en-US" sz="2400" b="1" dirty="0">
                <a:solidFill>
                  <a:srgbClr val="000000"/>
                </a:solidFill>
              </a:rPr>
              <a:t>장애인 차량</a:t>
            </a:r>
            <a:r>
              <a:rPr lang="en-US" altLang="ko-KR" sz="2400" b="1" dirty="0">
                <a:solidFill>
                  <a:srgbClr val="000000"/>
                </a:solidFill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00"/>
                </a:solidFill>
              </a:rPr>
              <a:t>GPIO21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00"/>
                </a:solidFill>
              </a:rPr>
              <a:t>GND</a:t>
            </a:r>
            <a:endParaRPr lang="ko-KR" altLang="en-US" sz="2000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1BFEF0-1EDE-4730-8DC9-6754D0253222}"/>
              </a:ext>
            </a:extLst>
          </p:cNvPr>
          <p:cNvSpPr txBox="1"/>
          <p:nvPr/>
        </p:nvSpPr>
        <p:spPr>
          <a:xfrm>
            <a:off x="4565798" y="4964494"/>
            <a:ext cx="1762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빨간색 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LED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8FFB21-6BCA-40B5-B78C-F5988700AC64}"/>
              </a:ext>
            </a:extLst>
          </p:cNvPr>
          <p:cNvSpPr txBox="1"/>
          <p:nvPr/>
        </p:nvSpPr>
        <p:spPr>
          <a:xfrm>
            <a:off x="4565798" y="6037064"/>
            <a:ext cx="1520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초록색 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LED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08C797-9954-4B9C-98CB-73B2C02CE3F8}"/>
              </a:ext>
            </a:extLst>
          </p:cNvPr>
          <p:cNvSpPr txBox="1"/>
          <p:nvPr/>
        </p:nvSpPr>
        <p:spPr>
          <a:xfrm>
            <a:off x="5058021" y="3891924"/>
            <a:ext cx="952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rgbClr val="000000"/>
                </a:solidFill>
              </a:rPr>
              <a:t>부저</a:t>
            </a:r>
            <a:endParaRPr lang="en-US" altLang="ko-KR" sz="2000" dirty="0">
              <a:solidFill>
                <a:srgbClr val="0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539156-871D-4E61-9189-E608B5A21B56}"/>
              </a:ext>
            </a:extLst>
          </p:cNvPr>
          <p:cNvSpPr txBox="1"/>
          <p:nvPr/>
        </p:nvSpPr>
        <p:spPr>
          <a:xfrm>
            <a:off x="3142096" y="1381324"/>
            <a:ext cx="987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0000"/>
                </a:solidFill>
              </a:rPr>
              <a:t>카메라</a:t>
            </a:r>
            <a:endParaRPr lang="en-US" altLang="ko-KR" sz="2000" dirty="0">
              <a:solidFill>
                <a:srgbClr val="000000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B11581D-17BF-469F-BCB1-5EFCB5CFA79B}"/>
              </a:ext>
            </a:extLst>
          </p:cNvPr>
          <p:cNvGrpSpPr/>
          <p:nvPr/>
        </p:nvGrpSpPr>
        <p:grpSpPr>
          <a:xfrm>
            <a:off x="5786480" y="238300"/>
            <a:ext cx="619039" cy="114597"/>
            <a:chOff x="4645714" y="238300"/>
            <a:chExt cx="619039" cy="114597"/>
          </a:xfrm>
        </p:grpSpPr>
        <p:sp>
          <p:nvSpPr>
            <p:cNvPr id="33" name="타원 4">
              <a:extLst>
                <a:ext uri="{FF2B5EF4-FFF2-40B4-BE49-F238E27FC236}">
                  <a16:creationId xmlns:a16="http://schemas.microsoft.com/office/drawing/2014/main" id="{6AC84356-E99E-41D6-BA30-4FCC224FF50A}"/>
                </a:ext>
              </a:extLst>
            </p:cNvPr>
            <p:cNvSpPr/>
            <p:nvPr/>
          </p:nvSpPr>
          <p:spPr>
            <a:xfrm>
              <a:off x="4645714" y="238300"/>
              <a:ext cx="114597" cy="114597"/>
            </a:xfrm>
            <a:prstGeom prst="ellipse">
              <a:avLst/>
            </a:prstGeom>
            <a:solidFill>
              <a:srgbClr val="2860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타원 63">
              <a:extLst>
                <a:ext uri="{FF2B5EF4-FFF2-40B4-BE49-F238E27FC236}">
                  <a16:creationId xmlns:a16="http://schemas.microsoft.com/office/drawing/2014/main" id="{35C74952-444D-44B1-AF61-A7F43176E5BC}"/>
                </a:ext>
              </a:extLst>
            </p:cNvPr>
            <p:cNvSpPr/>
            <p:nvPr/>
          </p:nvSpPr>
          <p:spPr>
            <a:xfrm>
              <a:off x="4945944" y="262305"/>
              <a:ext cx="66588" cy="66588"/>
            </a:xfrm>
            <a:prstGeom prst="ellipse">
              <a:avLst/>
            </a:prstGeom>
            <a:solidFill>
              <a:srgbClr val="77AD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타원 73">
              <a:extLst>
                <a:ext uri="{FF2B5EF4-FFF2-40B4-BE49-F238E27FC236}">
                  <a16:creationId xmlns:a16="http://schemas.microsoft.com/office/drawing/2014/main" id="{4EEAE842-A177-46C8-B773-22489F8BE03E}"/>
                </a:ext>
              </a:extLst>
            </p:cNvPr>
            <p:cNvSpPr/>
            <p:nvPr/>
          </p:nvSpPr>
          <p:spPr>
            <a:xfrm>
              <a:off x="5198165" y="262305"/>
              <a:ext cx="66588" cy="66588"/>
            </a:xfrm>
            <a:prstGeom prst="ellipse">
              <a:avLst/>
            </a:prstGeom>
            <a:solidFill>
              <a:srgbClr val="A1C8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dirty="0">
                <a:solidFill>
                  <a:srgbClr val="FF0000"/>
                </a:solidFill>
              </a:endParaRPr>
            </a:p>
            <a:p>
              <a:pPr algn="ctr">
                <a:defRPr/>
              </a:pP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 rot="5400000">
            <a:off x="138515" y="207814"/>
            <a:ext cx="130687" cy="0"/>
          </a:xfrm>
          <a:prstGeom prst="line">
            <a:avLst/>
          </a:prstGeom>
          <a:ln w="73025">
            <a:solidFill>
              <a:srgbClr val="2860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rot="5400000">
            <a:off x="138515" y="335286"/>
            <a:ext cx="130687" cy="0"/>
          </a:xfrm>
          <a:prstGeom prst="line">
            <a:avLst/>
          </a:prstGeom>
          <a:ln w="73025">
            <a:solidFill>
              <a:srgbClr val="77AD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rot="5400000">
            <a:off x="138515" y="462757"/>
            <a:ext cx="130687" cy="0"/>
          </a:xfrm>
          <a:prstGeom prst="line">
            <a:avLst/>
          </a:prstGeom>
          <a:ln w="73025">
            <a:solidFill>
              <a:srgbClr val="A1C8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rot="5400000">
            <a:off x="138515" y="590229"/>
            <a:ext cx="130687" cy="0"/>
          </a:xfrm>
          <a:prstGeom prst="line">
            <a:avLst/>
          </a:prstGeom>
          <a:ln w="73025">
            <a:solidFill>
              <a:srgbClr val="D3DF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그룹 129"/>
          <p:cNvGrpSpPr/>
          <p:nvPr/>
        </p:nvGrpSpPr>
        <p:grpSpPr>
          <a:xfrm>
            <a:off x="5786480" y="238300"/>
            <a:ext cx="619039" cy="114597"/>
            <a:chOff x="4645714" y="238300"/>
            <a:chExt cx="619039" cy="114597"/>
          </a:xfrm>
        </p:grpSpPr>
        <p:sp>
          <p:nvSpPr>
            <p:cNvPr id="5" name="타원 4"/>
            <p:cNvSpPr/>
            <p:nvPr/>
          </p:nvSpPr>
          <p:spPr>
            <a:xfrm>
              <a:off x="4645714" y="238300"/>
              <a:ext cx="114597" cy="114597"/>
            </a:xfrm>
            <a:prstGeom prst="ellipse">
              <a:avLst/>
            </a:prstGeom>
            <a:solidFill>
              <a:srgbClr val="2860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4945944" y="262305"/>
              <a:ext cx="66588" cy="66588"/>
            </a:xfrm>
            <a:prstGeom prst="ellipse">
              <a:avLst/>
            </a:prstGeom>
            <a:solidFill>
              <a:srgbClr val="77AD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4" name="타원 73"/>
            <p:cNvSpPr/>
            <p:nvPr/>
          </p:nvSpPr>
          <p:spPr>
            <a:xfrm>
              <a:off x="5198165" y="262305"/>
              <a:ext cx="66588" cy="66588"/>
            </a:xfrm>
            <a:prstGeom prst="ellipse">
              <a:avLst/>
            </a:prstGeom>
            <a:solidFill>
              <a:srgbClr val="A1C8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cxnSp>
        <p:nvCxnSpPr>
          <p:cNvPr id="86" name="직선 연결선 24"/>
          <p:cNvCxnSpPr/>
          <p:nvPr/>
        </p:nvCxnSpPr>
        <p:spPr>
          <a:xfrm>
            <a:off x="1911173" y="376354"/>
            <a:ext cx="443720" cy="0"/>
          </a:xfrm>
          <a:prstGeom prst="line">
            <a:avLst/>
          </a:prstGeom>
          <a:ln>
            <a:solidFill>
              <a:srgbClr val="A1C8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21"/>
          <p:cNvSpPr txBox="1"/>
          <p:nvPr/>
        </p:nvSpPr>
        <p:spPr>
          <a:xfrm>
            <a:off x="363514" y="154187"/>
            <a:ext cx="1601721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150" dirty="0">
                <a:latin typeface="함초롬돋움"/>
                <a:ea typeface="함초롬돋움"/>
                <a:cs typeface="함초롬돋움"/>
              </a:rPr>
              <a:t>작품설명</a:t>
            </a:r>
          </a:p>
        </p:txBody>
      </p:sp>
      <p:sp>
        <p:nvSpPr>
          <p:cNvPr id="88" name="TextBox 21"/>
          <p:cNvSpPr txBox="1"/>
          <p:nvPr/>
        </p:nvSpPr>
        <p:spPr>
          <a:xfrm>
            <a:off x="2480179" y="195612"/>
            <a:ext cx="197682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lang="en-US" altLang="ko-KR" sz="2200" b="1" spc="-150" dirty="0">
                <a:solidFill>
                  <a:srgbClr val="858585"/>
                </a:solidFill>
                <a:latin typeface="함초롬돋움"/>
                <a:ea typeface="함초롬돋움"/>
                <a:cs typeface="함초롬돋움"/>
              </a:rPr>
              <a:t>‘</a:t>
            </a:r>
            <a:r>
              <a:rPr lang="ko-KR" altLang="en-US" sz="2200" b="1" spc="-150" dirty="0">
                <a:solidFill>
                  <a:srgbClr val="858585"/>
                </a:solidFill>
                <a:latin typeface="함초롬돋움"/>
                <a:ea typeface="함초롬돋움"/>
                <a:cs typeface="함초롬돋움"/>
              </a:rPr>
              <a:t>시스템 </a:t>
            </a:r>
            <a:r>
              <a:rPr lang="ko-KR" altLang="en-US" sz="2400" b="1" spc="-150" dirty="0">
                <a:solidFill>
                  <a:srgbClr val="858585"/>
                </a:solidFill>
                <a:latin typeface="함초롬돋움"/>
                <a:ea typeface="함초롬돋움"/>
                <a:cs typeface="함초롬돋움"/>
              </a:rPr>
              <a:t>흐름도</a:t>
            </a:r>
            <a:r>
              <a:rPr lang="en-US" altLang="ko-KR" sz="2200" b="1" spc="-150" dirty="0">
                <a:solidFill>
                  <a:srgbClr val="858585"/>
                </a:solidFill>
                <a:latin typeface="함초롬돋움"/>
                <a:ea typeface="함초롬돋움"/>
                <a:cs typeface="함초롬돋움"/>
              </a:rPr>
              <a:t>’</a:t>
            </a:r>
          </a:p>
        </p:txBody>
      </p:sp>
      <p:sp>
        <p:nvSpPr>
          <p:cNvPr id="89" name="직사각형 4"/>
          <p:cNvSpPr/>
          <p:nvPr/>
        </p:nvSpPr>
        <p:spPr>
          <a:xfrm>
            <a:off x="586952" y="1270821"/>
            <a:ext cx="6215630" cy="5415099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solidFill>
                <a:schemeClr val="accent2"/>
              </a:solidFill>
              <a:latin typeface="함초롬돋움"/>
              <a:cs typeface="함초롬돋움"/>
            </a:endParaRPr>
          </a:p>
        </p:txBody>
      </p:sp>
      <p:sp>
        <p:nvSpPr>
          <p:cNvPr id="90" name="직사각형 23"/>
          <p:cNvSpPr/>
          <p:nvPr/>
        </p:nvSpPr>
        <p:spPr>
          <a:xfrm>
            <a:off x="7011775" y="1219030"/>
            <a:ext cx="4984575" cy="54151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t"/>
          <a:lstStyle/>
          <a:p>
            <a:pPr marL="0" indent="0">
              <a:lnSpc>
                <a:spcPct val="140000"/>
              </a:lnSpc>
              <a:buNone/>
              <a:defRPr>
                <a:latin typeface="+mn-lt"/>
                <a:ea typeface="+mn-ea"/>
                <a:cs typeface="+mn-cs"/>
              </a:defRPr>
            </a:pPr>
            <a:r>
              <a:rPr lang="en-US" altLang="ko-KR" dirty="0">
                <a:solidFill>
                  <a:schemeClr val="accent2"/>
                </a:solidFill>
                <a:latin typeface="+mn-ea"/>
                <a:cs typeface="함초롬돋움"/>
              </a:rPr>
              <a:t>1.</a:t>
            </a:r>
            <a:r>
              <a:rPr lang="ko-KR" altLang="en-US" dirty="0">
                <a:solidFill>
                  <a:schemeClr val="accent2"/>
                </a:solidFill>
                <a:latin typeface="+mn-ea"/>
                <a:cs typeface="함초롬돋움"/>
              </a:rPr>
              <a:t> </a:t>
            </a:r>
            <a:r>
              <a:rPr lang="en-US" altLang="ko-KR" dirty="0">
                <a:solidFill>
                  <a:schemeClr val="accent2"/>
                </a:solidFill>
                <a:latin typeface="+mn-ea"/>
                <a:cs typeface="함초롬돋움"/>
              </a:rPr>
              <a:t>DPACS</a:t>
            </a:r>
            <a:r>
              <a:rPr lang="ko-KR" altLang="en-US" dirty="0">
                <a:solidFill>
                  <a:schemeClr val="accent2"/>
                </a:solidFill>
                <a:latin typeface="+mn-ea"/>
                <a:cs typeface="함초롬돋움"/>
              </a:rPr>
              <a:t> 플랫폼 실행</a:t>
            </a:r>
            <a:r>
              <a:rPr lang="en-US" altLang="ko-KR" dirty="0">
                <a:solidFill>
                  <a:schemeClr val="accent2"/>
                </a:solidFill>
                <a:latin typeface="+mn-ea"/>
                <a:cs typeface="함초롬돋움"/>
              </a:rPr>
              <a:t>.</a:t>
            </a:r>
          </a:p>
          <a:p>
            <a:pPr marL="0" indent="0">
              <a:lnSpc>
                <a:spcPct val="140000"/>
              </a:lnSpc>
              <a:buNone/>
              <a:defRPr>
                <a:latin typeface="+mn-lt"/>
                <a:ea typeface="+mn-ea"/>
                <a:cs typeface="+mn-cs"/>
              </a:defRPr>
            </a:pPr>
            <a:r>
              <a:rPr lang="en-US" altLang="ko-KR" dirty="0">
                <a:solidFill>
                  <a:schemeClr val="accent2"/>
                </a:solidFill>
                <a:latin typeface="+mn-ea"/>
                <a:cs typeface="함초롬돋움"/>
              </a:rPr>
              <a:t>2.</a:t>
            </a:r>
            <a:r>
              <a:rPr lang="ko-KR" altLang="en-US" dirty="0">
                <a:solidFill>
                  <a:schemeClr val="accent2"/>
                </a:solidFill>
                <a:latin typeface="+mn-ea"/>
                <a:cs typeface="함초롬돋움"/>
              </a:rPr>
              <a:t> </a:t>
            </a:r>
            <a:r>
              <a:rPr lang="en-US" altLang="ko-KR" dirty="0">
                <a:solidFill>
                  <a:schemeClr val="accent2"/>
                </a:solidFill>
                <a:latin typeface="+mn-ea"/>
                <a:cs typeface="함초롬돋움"/>
              </a:rPr>
              <a:t>OpenCV</a:t>
            </a:r>
            <a:r>
              <a:rPr lang="ko-KR" altLang="en-US" dirty="0">
                <a:solidFill>
                  <a:schemeClr val="accent2"/>
                </a:solidFill>
                <a:latin typeface="+mn-ea"/>
                <a:cs typeface="함초롬돋움"/>
              </a:rPr>
              <a:t>를 통해 차량 진입 여부 확인</a:t>
            </a:r>
            <a:r>
              <a:rPr lang="en-US" altLang="ko-KR" dirty="0">
                <a:solidFill>
                  <a:schemeClr val="accent2"/>
                </a:solidFill>
                <a:latin typeface="+mn-ea"/>
                <a:cs typeface="함초롬돋움"/>
              </a:rPr>
              <a:t>.</a:t>
            </a:r>
          </a:p>
          <a:p>
            <a:pPr marL="0" indent="0">
              <a:lnSpc>
                <a:spcPct val="140000"/>
              </a:lnSpc>
              <a:buNone/>
              <a:defRPr>
                <a:latin typeface="+mn-lt"/>
                <a:ea typeface="+mn-ea"/>
                <a:cs typeface="+mn-cs"/>
              </a:defRPr>
            </a:pPr>
            <a:r>
              <a:rPr lang="en-US" altLang="ko-KR" dirty="0">
                <a:solidFill>
                  <a:schemeClr val="accent2"/>
                </a:solidFill>
                <a:latin typeface="+mn-ea"/>
                <a:cs typeface="함초롬돋움"/>
              </a:rPr>
              <a:t>3.</a:t>
            </a:r>
            <a:r>
              <a:rPr lang="ko-KR" altLang="en-US" dirty="0">
                <a:solidFill>
                  <a:schemeClr val="accent2"/>
                </a:solidFill>
                <a:latin typeface="+mn-ea"/>
                <a:cs typeface="함초롬돋움"/>
              </a:rPr>
              <a:t> </a:t>
            </a:r>
            <a:r>
              <a:rPr lang="ko-KR" altLang="en-US" dirty="0" err="1">
                <a:solidFill>
                  <a:schemeClr val="accent2"/>
                </a:solidFill>
                <a:latin typeface="+mn-ea"/>
                <a:cs typeface="함초롬돋움"/>
              </a:rPr>
              <a:t>진입된</a:t>
            </a:r>
            <a:r>
              <a:rPr lang="ko-KR" altLang="en-US" dirty="0">
                <a:solidFill>
                  <a:schemeClr val="accent2"/>
                </a:solidFill>
                <a:latin typeface="+mn-ea"/>
                <a:cs typeface="함초롬돋움"/>
              </a:rPr>
              <a:t> 차량 번호를 촬영</a:t>
            </a:r>
            <a:r>
              <a:rPr lang="en-US" altLang="ko-KR" dirty="0">
                <a:solidFill>
                  <a:schemeClr val="accent2"/>
                </a:solidFill>
                <a:latin typeface="+mn-ea"/>
                <a:cs typeface="함초롬돋움"/>
              </a:rPr>
              <a:t>.</a:t>
            </a:r>
          </a:p>
          <a:p>
            <a:pPr lvl="0">
              <a:lnSpc>
                <a:spcPct val="140000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dirty="0">
                <a:solidFill>
                  <a:schemeClr val="accent2"/>
                </a:solidFill>
                <a:latin typeface="+mn-ea"/>
                <a:cs typeface="함초롬돋움"/>
              </a:rPr>
              <a:t>4. </a:t>
            </a:r>
            <a:r>
              <a:rPr lang="en-US" altLang="ko-KR" dirty="0" err="1">
                <a:solidFill>
                  <a:schemeClr val="accent2"/>
                </a:solidFill>
                <a:latin typeface="+mn-ea"/>
                <a:cs typeface="함초롬돋움"/>
              </a:rPr>
              <a:t>Opencv</a:t>
            </a:r>
            <a:r>
              <a:rPr lang="en-US" altLang="ko-KR" dirty="0">
                <a:solidFill>
                  <a:schemeClr val="accent2"/>
                </a:solidFill>
                <a:latin typeface="+mn-ea"/>
                <a:cs typeface="함초롬돋움"/>
              </a:rPr>
              <a:t> + OCR</a:t>
            </a:r>
            <a:r>
              <a:rPr lang="ko-KR" altLang="en-US" dirty="0">
                <a:solidFill>
                  <a:schemeClr val="accent2"/>
                </a:solidFill>
                <a:latin typeface="+mn-ea"/>
                <a:cs typeface="함초롬돋움"/>
              </a:rPr>
              <a:t>을 이용하여 차량 번호 추출</a:t>
            </a:r>
            <a:r>
              <a:rPr lang="en-US" altLang="ko-KR" dirty="0">
                <a:solidFill>
                  <a:schemeClr val="accent2"/>
                </a:solidFill>
                <a:latin typeface="+mn-ea"/>
                <a:cs typeface="함초롬돋움"/>
              </a:rPr>
              <a:t>.</a:t>
            </a:r>
          </a:p>
          <a:p>
            <a:pPr lvl="0">
              <a:lnSpc>
                <a:spcPct val="140000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dirty="0">
                <a:solidFill>
                  <a:schemeClr val="accent2"/>
                </a:solidFill>
                <a:latin typeface="+mn-ea"/>
                <a:cs typeface="함초롬돋움"/>
              </a:rPr>
              <a:t>5. </a:t>
            </a:r>
            <a:r>
              <a:rPr lang="ko-KR" altLang="en-US" dirty="0">
                <a:solidFill>
                  <a:schemeClr val="accent2"/>
                </a:solidFill>
                <a:latin typeface="+mn-ea"/>
                <a:cs typeface="함초롬돋움"/>
              </a:rPr>
              <a:t>소켓통신으로 추출된 차량 번호와 촬영된 </a:t>
            </a:r>
            <a:endParaRPr lang="en-US" altLang="ko-KR" dirty="0">
              <a:solidFill>
                <a:schemeClr val="accent2"/>
              </a:solidFill>
              <a:latin typeface="+mn-ea"/>
              <a:cs typeface="함초롬돋움"/>
            </a:endParaRPr>
          </a:p>
          <a:p>
            <a:pPr lvl="0">
              <a:lnSpc>
                <a:spcPct val="140000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dirty="0">
                <a:solidFill>
                  <a:schemeClr val="accent2"/>
                </a:solidFill>
                <a:latin typeface="+mn-ea"/>
                <a:cs typeface="함초롬돋움"/>
              </a:rPr>
              <a:t>   </a:t>
            </a:r>
            <a:r>
              <a:rPr lang="ko-KR" altLang="en-US" dirty="0">
                <a:solidFill>
                  <a:schemeClr val="accent2"/>
                </a:solidFill>
                <a:latin typeface="+mn-ea"/>
                <a:cs typeface="함초롬돋움"/>
              </a:rPr>
              <a:t>사진을 웹서버로 전송</a:t>
            </a:r>
            <a:r>
              <a:rPr lang="en-US" altLang="ko-KR" dirty="0">
                <a:solidFill>
                  <a:schemeClr val="accent2"/>
                </a:solidFill>
                <a:latin typeface="+mn-ea"/>
                <a:cs typeface="함초롬돋움"/>
              </a:rPr>
              <a:t>.</a:t>
            </a:r>
          </a:p>
          <a:p>
            <a:pPr lvl="0">
              <a:lnSpc>
                <a:spcPct val="140000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dirty="0">
                <a:solidFill>
                  <a:schemeClr val="accent2"/>
                </a:solidFill>
                <a:latin typeface="+mn-ea"/>
                <a:cs typeface="함초롬돋움"/>
              </a:rPr>
              <a:t>6. </a:t>
            </a:r>
            <a:r>
              <a:rPr lang="ko-KR" altLang="en-US" dirty="0">
                <a:solidFill>
                  <a:schemeClr val="accent2"/>
                </a:solidFill>
                <a:latin typeface="+mn-ea"/>
                <a:cs typeface="함초롬돋움"/>
              </a:rPr>
              <a:t>추출한 차량 번호를 웹서버의 </a:t>
            </a:r>
            <a:r>
              <a:rPr lang="en-US" altLang="ko-KR" dirty="0">
                <a:solidFill>
                  <a:schemeClr val="accent2"/>
                </a:solidFill>
                <a:latin typeface="+mn-ea"/>
                <a:cs typeface="함초롬돋움"/>
              </a:rPr>
              <a:t>DB</a:t>
            </a:r>
            <a:r>
              <a:rPr lang="ko-KR" altLang="en-US" dirty="0">
                <a:solidFill>
                  <a:schemeClr val="accent2"/>
                </a:solidFill>
                <a:latin typeface="+mn-ea"/>
                <a:cs typeface="함초롬돋움"/>
              </a:rPr>
              <a:t>에 저장 </a:t>
            </a:r>
            <a:endParaRPr lang="en-US" altLang="ko-KR" dirty="0">
              <a:solidFill>
                <a:schemeClr val="accent2"/>
              </a:solidFill>
              <a:latin typeface="+mn-ea"/>
              <a:cs typeface="함초롬돋움"/>
            </a:endParaRPr>
          </a:p>
          <a:p>
            <a:pPr lvl="0">
              <a:lnSpc>
                <a:spcPct val="140000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dirty="0">
                <a:solidFill>
                  <a:schemeClr val="accent2"/>
                </a:solidFill>
                <a:latin typeface="+mn-ea"/>
                <a:cs typeface="함초롬돋움"/>
              </a:rPr>
              <a:t>   </a:t>
            </a:r>
            <a:r>
              <a:rPr lang="ko-KR" altLang="en-US" dirty="0">
                <a:solidFill>
                  <a:schemeClr val="accent2"/>
                </a:solidFill>
                <a:latin typeface="+mn-ea"/>
                <a:cs typeface="함초롬돋움"/>
              </a:rPr>
              <a:t>되어 있는 장애인 차량 번호와 대조</a:t>
            </a:r>
            <a:r>
              <a:rPr lang="en-US" altLang="ko-KR" dirty="0">
                <a:solidFill>
                  <a:schemeClr val="accent2"/>
                </a:solidFill>
                <a:latin typeface="+mn-ea"/>
                <a:cs typeface="함초롬돋움"/>
              </a:rPr>
              <a:t>.</a:t>
            </a:r>
          </a:p>
          <a:p>
            <a:pPr lvl="0">
              <a:lnSpc>
                <a:spcPct val="140000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dirty="0">
                <a:solidFill>
                  <a:schemeClr val="accent2"/>
                </a:solidFill>
                <a:latin typeface="+mn-ea"/>
                <a:cs typeface="함초롬돋움"/>
              </a:rPr>
              <a:t>7. </a:t>
            </a:r>
            <a:r>
              <a:rPr lang="ko-KR" altLang="en-US" dirty="0">
                <a:solidFill>
                  <a:schemeClr val="accent2"/>
                </a:solidFill>
                <a:latin typeface="+mn-ea"/>
                <a:cs typeface="함초롬돋움"/>
              </a:rPr>
              <a:t>장애인이 맞는지 여부 정보를 파이로 전송</a:t>
            </a:r>
            <a:r>
              <a:rPr lang="en-US" altLang="ko-KR" dirty="0">
                <a:solidFill>
                  <a:schemeClr val="accent2"/>
                </a:solidFill>
                <a:latin typeface="+mn-ea"/>
                <a:cs typeface="함초롬돋움"/>
              </a:rPr>
              <a:t>.</a:t>
            </a:r>
          </a:p>
          <a:p>
            <a:pPr lvl="0">
              <a:lnSpc>
                <a:spcPct val="140000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dirty="0">
                <a:solidFill>
                  <a:schemeClr val="accent2"/>
                </a:solidFill>
                <a:latin typeface="+mn-ea"/>
                <a:cs typeface="함초롬돋움"/>
              </a:rPr>
              <a:t>8.</a:t>
            </a:r>
            <a:r>
              <a:rPr lang="ko-KR" altLang="en-US" dirty="0">
                <a:solidFill>
                  <a:schemeClr val="accent2"/>
                </a:solidFill>
                <a:latin typeface="+mn-ea"/>
                <a:cs typeface="함초롬돋움"/>
              </a:rPr>
              <a:t> 장애인이 아닐 시 </a:t>
            </a:r>
            <a:r>
              <a:rPr lang="en-US" altLang="ko-KR" dirty="0">
                <a:solidFill>
                  <a:schemeClr val="accent2"/>
                </a:solidFill>
                <a:latin typeface="+mn-ea"/>
                <a:cs typeface="함초롬돋움"/>
              </a:rPr>
              <a:t>Buzzer</a:t>
            </a:r>
            <a:r>
              <a:rPr lang="ko-KR" altLang="en-US" dirty="0">
                <a:solidFill>
                  <a:schemeClr val="accent2"/>
                </a:solidFill>
                <a:latin typeface="+mn-ea"/>
                <a:cs typeface="함초롬돋움"/>
              </a:rPr>
              <a:t>를 울리고</a:t>
            </a:r>
            <a:r>
              <a:rPr lang="en-US" altLang="ko-KR" dirty="0">
                <a:solidFill>
                  <a:schemeClr val="accent2"/>
                </a:solidFill>
                <a:latin typeface="+mn-ea"/>
                <a:cs typeface="함초롬돋움"/>
              </a:rPr>
              <a:t>,</a:t>
            </a:r>
            <a:r>
              <a:rPr lang="ko-KR" altLang="en-US" dirty="0">
                <a:solidFill>
                  <a:schemeClr val="accent2"/>
                </a:solidFill>
                <a:latin typeface="+mn-ea"/>
                <a:cs typeface="함초롬돋움"/>
              </a:rPr>
              <a:t> </a:t>
            </a:r>
          </a:p>
          <a:p>
            <a:pPr lvl="0">
              <a:lnSpc>
                <a:spcPct val="140000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accent2"/>
                </a:solidFill>
                <a:latin typeface="+mn-ea"/>
                <a:cs typeface="함초롬돋움"/>
              </a:rPr>
              <a:t>    빨간색 </a:t>
            </a:r>
            <a:r>
              <a:rPr lang="en-US" altLang="ko-KR" dirty="0">
                <a:solidFill>
                  <a:schemeClr val="accent2"/>
                </a:solidFill>
                <a:latin typeface="+mn-ea"/>
                <a:cs typeface="함초롬돋움"/>
              </a:rPr>
              <a:t>led</a:t>
            </a:r>
            <a:r>
              <a:rPr lang="ko-KR" altLang="en-US" dirty="0">
                <a:solidFill>
                  <a:schemeClr val="accent2"/>
                </a:solidFill>
                <a:latin typeface="+mn-ea"/>
                <a:cs typeface="함초롬돋움"/>
              </a:rPr>
              <a:t> 불을 켬</a:t>
            </a:r>
          </a:p>
          <a:p>
            <a:pPr lvl="0">
              <a:lnSpc>
                <a:spcPct val="140000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dirty="0">
                <a:solidFill>
                  <a:schemeClr val="accent2"/>
                </a:solidFill>
                <a:latin typeface="+mn-ea"/>
                <a:cs typeface="함초롬돋움"/>
              </a:rPr>
              <a:t>9. </a:t>
            </a:r>
            <a:r>
              <a:rPr lang="ko-KR" altLang="en-US" dirty="0">
                <a:solidFill>
                  <a:schemeClr val="accent2"/>
                </a:solidFill>
                <a:latin typeface="+mn-ea"/>
                <a:cs typeface="함초롬돋움"/>
              </a:rPr>
              <a:t>장애인이 맞으면 초록색 </a:t>
            </a:r>
            <a:r>
              <a:rPr lang="en-US" altLang="ko-KR" dirty="0">
                <a:solidFill>
                  <a:schemeClr val="accent2"/>
                </a:solidFill>
                <a:latin typeface="+mn-ea"/>
                <a:cs typeface="함초롬돋움"/>
              </a:rPr>
              <a:t>led</a:t>
            </a:r>
            <a:r>
              <a:rPr lang="ko-KR" altLang="en-US" dirty="0">
                <a:solidFill>
                  <a:schemeClr val="accent2"/>
                </a:solidFill>
                <a:latin typeface="+mn-ea"/>
                <a:cs typeface="함초롬돋움"/>
              </a:rPr>
              <a:t> 불을 켬</a:t>
            </a:r>
            <a:r>
              <a:rPr lang="en-US" altLang="ko-KR" dirty="0">
                <a:solidFill>
                  <a:schemeClr val="accent2"/>
                </a:solidFill>
                <a:latin typeface="+mn-ea"/>
                <a:cs typeface="함초롬돋움"/>
              </a:rPr>
              <a:t>.</a:t>
            </a:r>
          </a:p>
        </p:txBody>
      </p:sp>
      <p:sp>
        <p:nvSpPr>
          <p:cNvPr id="91" name="직사각형 5"/>
          <p:cNvSpPr/>
          <p:nvPr/>
        </p:nvSpPr>
        <p:spPr>
          <a:xfrm>
            <a:off x="717661" y="1389009"/>
            <a:ext cx="1645942" cy="43394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r>
              <a:rPr lang="ko-KR" altLang="en-US" sz="2000" dirty="0">
                <a:solidFill>
                  <a:schemeClr val="accent2"/>
                </a:solidFill>
                <a:latin typeface="함초롬돋움"/>
                <a:ea typeface="함초롬돋움"/>
                <a:cs typeface="함초롬돋움"/>
              </a:rPr>
              <a:t>플랫폼 실행</a:t>
            </a:r>
            <a:endParaRPr lang="ko-KR" altLang="en-US" sz="2000" dirty="0">
              <a:solidFill>
                <a:schemeClr val="accent2"/>
              </a:solidFill>
              <a:latin typeface="함초롬돋움"/>
              <a:cs typeface="함초롬돋움"/>
            </a:endParaRPr>
          </a:p>
        </p:txBody>
      </p:sp>
      <p:sp>
        <p:nvSpPr>
          <p:cNvPr id="92" name="직사각형 6"/>
          <p:cNvSpPr/>
          <p:nvPr/>
        </p:nvSpPr>
        <p:spPr>
          <a:xfrm>
            <a:off x="569484" y="713188"/>
            <a:ext cx="6233098" cy="46166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r>
              <a:rPr lang="ko-KR" altLang="en-US" sz="2400" b="1" dirty="0">
                <a:solidFill>
                  <a:schemeClr val="accent2"/>
                </a:solidFill>
                <a:latin typeface="함초롬돋움"/>
                <a:ea typeface="함초롬돋움"/>
                <a:cs typeface="함초롬돋움"/>
              </a:rPr>
              <a:t>흐름도</a:t>
            </a:r>
            <a:endParaRPr lang="ko-KR" altLang="en-US" sz="2400" b="1" dirty="0">
              <a:solidFill>
                <a:schemeClr val="accent2"/>
              </a:solidFill>
              <a:latin typeface="함초롬돋움"/>
              <a:cs typeface="함초롬돋움"/>
            </a:endParaRPr>
          </a:p>
        </p:txBody>
      </p:sp>
      <p:sp>
        <p:nvSpPr>
          <p:cNvPr id="93" name="직사각형 26"/>
          <p:cNvSpPr/>
          <p:nvPr/>
        </p:nvSpPr>
        <p:spPr>
          <a:xfrm>
            <a:off x="7011775" y="713187"/>
            <a:ext cx="4999212" cy="46166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r>
              <a:rPr lang="ko-KR" altLang="en-US" sz="2400" b="1" dirty="0">
                <a:solidFill>
                  <a:schemeClr val="accent2"/>
                </a:solidFill>
                <a:latin typeface="함초롬돋움"/>
                <a:ea typeface="함초롬돋움"/>
                <a:cs typeface="함초롬돋움"/>
              </a:rPr>
              <a:t>설명</a:t>
            </a:r>
            <a:endParaRPr lang="ko-KR" altLang="en-US" sz="2400" b="1" dirty="0">
              <a:solidFill>
                <a:schemeClr val="accent2"/>
              </a:solidFill>
              <a:latin typeface="함초롬돋움"/>
              <a:cs typeface="함초롬돋움"/>
            </a:endParaRPr>
          </a:p>
        </p:txBody>
      </p:sp>
      <p:sp>
        <p:nvSpPr>
          <p:cNvPr id="94" name="직사각형 8"/>
          <p:cNvSpPr/>
          <p:nvPr/>
        </p:nvSpPr>
        <p:spPr>
          <a:xfrm>
            <a:off x="2634711" y="1389009"/>
            <a:ext cx="1620731" cy="43395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r>
              <a:rPr lang="ko-KR" altLang="en-US" sz="2000">
                <a:solidFill>
                  <a:schemeClr val="accent2"/>
                </a:solidFill>
                <a:latin typeface="함초롬돋움"/>
                <a:ea typeface="함초롬돋움"/>
                <a:cs typeface="함초롬돋움"/>
              </a:rPr>
              <a:t>차량진입</a:t>
            </a:r>
            <a:endParaRPr lang="ko-KR" altLang="en-US" sz="2000">
              <a:solidFill>
                <a:schemeClr val="accent2"/>
              </a:solidFill>
              <a:latin typeface="함초롬돋움"/>
              <a:cs typeface="함초롬돋움"/>
            </a:endParaRPr>
          </a:p>
        </p:txBody>
      </p:sp>
      <p:sp>
        <p:nvSpPr>
          <p:cNvPr id="95" name="직사각형 29"/>
          <p:cNvSpPr/>
          <p:nvPr/>
        </p:nvSpPr>
        <p:spPr>
          <a:xfrm>
            <a:off x="4499273" y="1387543"/>
            <a:ext cx="2123193" cy="44167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r>
              <a:rPr lang="ko-KR" altLang="en-US" sz="2000">
                <a:solidFill>
                  <a:schemeClr val="accent2"/>
                </a:solidFill>
                <a:latin typeface="함초롬돋움"/>
                <a:ea typeface="함초롬돋움"/>
                <a:cs typeface="함초롬돋움"/>
              </a:rPr>
              <a:t>차량감지</a:t>
            </a:r>
            <a:endParaRPr lang="ko-KR" altLang="en-US" sz="2000">
              <a:solidFill>
                <a:schemeClr val="accent2"/>
              </a:solidFill>
              <a:latin typeface="함초롬돋움"/>
              <a:cs typeface="함초롬돋움"/>
            </a:endParaRPr>
          </a:p>
        </p:txBody>
      </p:sp>
      <p:sp>
        <p:nvSpPr>
          <p:cNvPr id="96" name="직사각형 40"/>
          <p:cNvSpPr/>
          <p:nvPr/>
        </p:nvSpPr>
        <p:spPr>
          <a:xfrm>
            <a:off x="4508113" y="2233148"/>
            <a:ext cx="2114353" cy="43395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r>
              <a:rPr lang="ko-KR" altLang="en-US" sz="2000">
                <a:solidFill>
                  <a:schemeClr val="accent2"/>
                </a:solidFill>
                <a:latin typeface="함초롬돋움"/>
                <a:ea typeface="함초롬돋움"/>
                <a:cs typeface="함초롬돋움"/>
              </a:rPr>
              <a:t>사진촬영</a:t>
            </a:r>
            <a:endParaRPr lang="ko-KR" altLang="en-US" sz="2000">
              <a:solidFill>
                <a:schemeClr val="accent2"/>
              </a:solidFill>
              <a:latin typeface="함초롬돋움"/>
              <a:cs typeface="함초롬돋움"/>
            </a:endParaRPr>
          </a:p>
        </p:txBody>
      </p:sp>
      <p:sp>
        <p:nvSpPr>
          <p:cNvPr id="98" name="직사각형 42"/>
          <p:cNvSpPr/>
          <p:nvPr/>
        </p:nvSpPr>
        <p:spPr>
          <a:xfrm>
            <a:off x="2706560" y="2230303"/>
            <a:ext cx="1506987" cy="43395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r>
              <a:rPr lang="ko-KR" altLang="en-US" sz="2000" dirty="0">
                <a:solidFill>
                  <a:schemeClr val="accent2"/>
                </a:solidFill>
                <a:latin typeface="함초롬돋움"/>
                <a:ea typeface="함초롬돋움"/>
                <a:cs typeface="함초롬돋움"/>
              </a:rPr>
              <a:t>번호추출</a:t>
            </a:r>
            <a:endParaRPr lang="ko-KR" altLang="en-US" sz="2000" dirty="0">
              <a:solidFill>
                <a:schemeClr val="accent2"/>
              </a:solidFill>
              <a:latin typeface="함초롬돋움"/>
              <a:cs typeface="함초롬돋움"/>
            </a:endParaRPr>
          </a:p>
        </p:txBody>
      </p:sp>
      <p:sp>
        <p:nvSpPr>
          <p:cNvPr id="99" name="직사각형 43"/>
          <p:cNvSpPr/>
          <p:nvPr/>
        </p:nvSpPr>
        <p:spPr>
          <a:xfrm>
            <a:off x="701001" y="3212024"/>
            <a:ext cx="1620731" cy="43395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r>
              <a:rPr lang="ko-KR" altLang="en-US" sz="2000">
                <a:solidFill>
                  <a:schemeClr val="accent2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en-US" altLang="ko-KR" sz="2000">
                <a:solidFill>
                  <a:schemeClr val="accent2"/>
                </a:solidFill>
                <a:latin typeface="함초롬돋움"/>
                <a:ea typeface="함초롬돋움"/>
                <a:cs typeface="함초롬돋움"/>
              </a:rPr>
              <a:t>DB</a:t>
            </a:r>
            <a:r>
              <a:rPr lang="ko-KR" altLang="en-US" sz="2000">
                <a:solidFill>
                  <a:schemeClr val="accent2"/>
                </a:solidFill>
                <a:latin typeface="함초롬돋움"/>
                <a:ea typeface="함초롬돋움"/>
                <a:cs typeface="함초롬돋움"/>
              </a:rPr>
              <a:t> 비교</a:t>
            </a:r>
            <a:endParaRPr lang="ko-KR" altLang="en-US" sz="2000">
              <a:solidFill>
                <a:schemeClr val="accent2"/>
              </a:solidFill>
              <a:latin typeface="함초롬돋움"/>
              <a:cs typeface="함초롬돋움"/>
            </a:endParaRPr>
          </a:p>
        </p:txBody>
      </p:sp>
      <p:sp>
        <p:nvSpPr>
          <p:cNvPr id="101" name="순서도: 판단 46"/>
          <p:cNvSpPr/>
          <p:nvPr/>
        </p:nvSpPr>
        <p:spPr>
          <a:xfrm>
            <a:off x="586952" y="3991185"/>
            <a:ext cx="2119608" cy="826955"/>
          </a:xfrm>
          <a:prstGeom prst="flowChartDecision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r>
              <a:rPr lang="ko-KR" altLang="en-US" sz="2000">
                <a:solidFill>
                  <a:schemeClr val="accent2"/>
                </a:solidFill>
                <a:latin typeface="함초롬돋움"/>
                <a:ea typeface="함초롬돋움"/>
                <a:cs typeface="함초롬돋움"/>
              </a:rPr>
              <a:t>장애인</a:t>
            </a:r>
            <a:endParaRPr lang="ko-KR" altLang="en-US" sz="2000" dirty="0">
              <a:solidFill>
                <a:schemeClr val="accent2"/>
              </a:solidFill>
              <a:latin typeface="함초롬돋움"/>
              <a:ea typeface="함초롬돋움"/>
              <a:cs typeface="함초롬돋움"/>
            </a:endParaRPr>
          </a:p>
          <a:p>
            <a:pPr algn="ctr">
              <a:defRPr>
                <a:latin typeface="+mn-lt"/>
                <a:ea typeface="+mn-ea"/>
                <a:cs typeface="+mn-cs"/>
              </a:defRPr>
            </a:pPr>
            <a:r>
              <a:rPr lang="ko-KR" altLang="en-US" sz="2000" dirty="0">
                <a:solidFill>
                  <a:schemeClr val="accent2"/>
                </a:solidFill>
                <a:latin typeface="함초롬돋움"/>
                <a:ea typeface="함초롬돋움"/>
                <a:cs typeface="함초롬돋움"/>
              </a:rPr>
              <a:t>여부</a:t>
            </a:r>
            <a:endParaRPr lang="ko-KR" altLang="en-US" sz="2000" dirty="0">
              <a:solidFill>
                <a:schemeClr val="accent2"/>
              </a:solidFill>
              <a:latin typeface="함초롬돋움"/>
              <a:cs typeface="함초롬돋움"/>
            </a:endParaRPr>
          </a:p>
        </p:txBody>
      </p:sp>
      <p:sp>
        <p:nvSpPr>
          <p:cNvPr id="102" name="직사각형 47"/>
          <p:cNvSpPr/>
          <p:nvPr/>
        </p:nvSpPr>
        <p:spPr>
          <a:xfrm>
            <a:off x="1273314" y="5920976"/>
            <a:ext cx="1319365" cy="43395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r>
              <a:rPr lang="ko-KR" altLang="en-US" sz="2000">
                <a:solidFill>
                  <a:schemeClr val="accent2"/>
                </a:solidFill>
                <a:latin typeface="함초롬돋움"/>
                <a:ea typeface="함초롬돋움"/>
                <a:cs typeface="함초롬돋움"/>
              </a:rPr>
              <a:t>장애인 </a:t>
            </a:r>
            <a:r>
              <a:rPr lang="en-US" altLang="ko-KR" sz="2000">
                <a:solidFill>
                  <a:schemeClr val="accent2"/>
                </a:solidFill>
                <a:latin typeface="함초롬돋움"/>
                <a:ea typeface="함초롬돋움"/>
                <a:cs typeface="함초롬돋움"/>
              </a:rPr>
              <a:t>o</a:t>
            </a:r>
            <a:endParaRPr lang="en-US" altLang="ko-KR" sz="2000">
              <a:solidFill>
                <a:schemeClr val="accent2"/>
              </a:solidFill>
              <a:latin typeface="함초롬돋움"/>
              <a:cs typeface="함초롬돋움"/>
            </a:endParaRPr>
          </a:p>
        </p:txBody>
      </p:sp>
      <p:sp>
        <p:nvSpPr>
          <p:cNvPr id="103" name="직사각형 48"/>
          <p:cNvSpPr/>
          <p:nvPr/>
        </p:nvSpPr>
        <p:spPr>
          <a:xfrm>
            <a:off x="1258642" y="5384778"/>
            <a:ext cx="1319941" cy="43728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r>
              <a:rPr lang="ko-KR" altLang="en-US" sz="2000">
                <a:solidFill>
                  <a:schemeClr val="accent2"/>
                </a:solidFill>
                <a:latin typeface="함초롬돋움"/>
                <a:ea typeface="함초롬돋움"/>
                <a:cs typeface="함초롬돋움"/>
              </a:rPr>
              <a:t>장애인 </a:t>
            </a:r>
            <a:r>
              <a:rPr lang="en-US" altLang="ko-KR" sz="2000">
                <a:solidFill>
                  <a:schemeClr val="accent2"/>
                </a:solidFill>
                <a:latin typeface="함초롬돋움"/>
                <a:ea typeface="함초롬돋움"/>
                <a:cs typeface="함초롬돋움"/>
              </a:rPr>
              <a:t>x</a:t>
            </a:r>
            <a:endParaRPr lang="en-US" altLang="ko-KR" sz="2000">
              <a:solidFill>
                <a:schemeClr val="accent2"/>
              </a:solidFill>
              <a:latin typeface="함초롬돋움"/>
              <a:cs typeface="함초롬돋움"/>
            </a:endParaRPr>
          </a:p>
        </p:txBody>
      </p:sp>
      <p:cxnSp>
        <p:nvCxnSpPr>
          <p:cNvPr id="104" name="직선 화살표 연결선 12"/>
          <p:cNvCxnSpPr>
            <a:cxnSpLocks/>
            <a:stCxn id="91" idx="3"/>
            <a:endCxn id="94" idx="1"/>
          </p:cNvCxnSpPr>
          <p:nvPr/>
        </p:nvCxnSpPr>
        <p:spPr>
          <a:xfrm>
            <a:off x="2363603" y="1605983"/>
            <a:ext cx="271108" cy="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6"/>
          <p:cNvCxnSpPr>
            <a:cxnSpLocks/>
            <a:stCxn id="94" idx="3"/>
            <a:endCxn id="95" idx="1"/>
          </p:cNvCxnSpPr>
          <p:nvPr/>
        </p:nvCxnSpPr>
        <p:spPr>
          <a:xfrm>
            <a:off x="4255442" y="1605985"/>
            <a:ext cx="243831" cy="2396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직선 화살표 연결선 49"/>
          <p:cNvCxnSpPr>
            <a:cxnSpLocks/>
            <a:stCxn id="95" idx="2"/>
            <a:endCxn id="96" idx="0"/>
          </p:cNvCxnSpPr>
          <p:nvPr/>
        </p:nvCxnSpPr>
        <p:spPr>
          <a:xfrm>
            <a:off x="5560870" y="1829219"/>
            <a:ext cx="4420" cy="403929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직선 화살표 연결선 51"/>
          <p:cNvCxnSpPr>
            <a:cxnSpLocks/>
            <a:stCxn id="98" idx="2"/>
            <a:endCxn id="122" idx="0"/>
          </p:cNvCxnSpPr>
          <p:nvPr/>
        </p:nvCxnSpPr>
        <p:spPr>
          <a:xfrm>
            <a:off x="3460054" y="2664255"/>
            <a:ext cx="0" cy="35358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직선 화살표 연결선 57"/>
          <p:cNvCxnSpPr>
            <a:cxnSpLocks/>
            <a:stCxn id="122" idx="3"/>
            <a:endCxn id="123" idx="1"/>
          </p:cNvCxnSpPr>
          <p:nvPr/>
        </p:nvCxnSpPr>
        <p:spPr>
          <a:xfrm>
            <a:off x="4213547" y="3432606"/>
            <a:ext cx="294566" cy="636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59"/>
          <p:cNvCxnSpPr/>
          <p:nvPr/>
        </p:nvCxnSpPr>
        <p:spPr>
          <a:xfrm rot="10800000">
            <a:off x="2321732" y="3429000"/>
            <a:ext cx="376583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직선 화살표 연결선 61"/>
          <p:cNvCxnSpPr>
            <a:cxnSpLocks/>
            <a:endCxn id="101" idx="0"/>
          </p:cNvCxnSpPr>
          <p:nvPr/>
        </p:nvCxnSpPr>
        <p:spPr>
          <a:xfrm>
            <a:off x="1646756" y="3645976"/>
            <a:ext cx="0" cy="345209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93"/>
          <p:cNvCxnSpPr>
            <a:cxnSpLocks/>
            <a:stCxn id="96" idx="1"/>
            <a:endCxn id="98" idx="3"/>
          </p:cNvCxnSpPr>
          <p:nvPr/>
        </p:nvCxnSpPr>
        <p:spPr>
          <a:xfrm flipH="1" flipV="1">
            <a:off x="4213547" y="2447279"/>
            <a:ext cx="294566" cy="2845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직선 연결선 125"/>
          <p:cNvCxnSpPr>
            <a:cxnSpLocks/>
          </p:cNvCxnSpPr>
          <p:nvPr/>
        </p:nvCxnSpPr>
        <p:spPr>
          <a:xfrm flipH="1" flipV="1">
            <a:off x="719949" y="5142961"/>
            <a:ext cx="891761" cy="16862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직선 연결선 112"/>
          <p:cNvCxnSpPr>
            <a:cxnSpLocks/>
          </p:cNvCxnSpPr>
          <p:nvPr/>
        </p:nvCxnSpPr>
        <p:spPr>
          <a:xfrm>
            <a:off x="719949" y="5142961"/>
            <a:ext cx="0" cy="693947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직선 연결선 125"/>
          <p:cNvCxnSpPr/>
          <p:nvPr/>
        </p:nvCxnSpPr>
        <p:spPr>
          <a:xfrm rot="5400000" flipH="1" flipV="1">
            <a:off x="1432701" y="4981769"/>
            <a:ext cx="358019" cy="5141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직선 연결선 125"/>
          <p:cNvCxnSpPr>
            <a:cxnSpLocks/>
          </p:cNvCxnSpPr>
          <p:nvPr/>
        </p:nvCxnSpPr>
        <p:spPr>
          <a:xfrm flipH="1" flipV="1">
            <a:off x="717661" y="5831899"/>
            <a:ext cx="212850" cy="2131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6" name="그룹 115"/>
          <p:cNvGrpSpPr/>
          <p:nvPr/>
        </p:nvGrpSpPr>
        <p:grpSpPr>
          <a:xfrm>
            <a:off x="923967" y="5530104"/>
            <a:ext cx="349350" cy="607851"/>
            <a:chOff x="4885208" y="4267046"/>
            <a:chExt cx="292645" cy="580884"/>
          </a:xfrm>
        </p:grpSpPr>
        <p:cxnSp>
          <p:nvCxnSpPr>
            <p:cNvPr id="117" name="직선 연결선 125"/>
            <p:cNvCxnSpPr/>
            <p:nvPr/>
          </p:nvCxnSpPr>
          <p:spPr>
            <a:xfrm rot="10800000">
              <a:off x="4888174" y="4273836"/>
              <a:ext cx="268908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직선 연결선 117"/>
            <p:cNvCxnSpPr/>
            <p:nvPr/>
          </p:nvCxnSpPr>
          <p:spPr>
            <a:xfrm rot="5400000">
              <a:off x="4600248" y="4555259"/>
              <a:ext cx="580884" cy="4458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직선 연결선 125"/>
            <p:cNvCxnSpPr>
              <a:cxnSpLocks/>
              <a:stCxn id="102" idx="1"/>
            </p:cNvCxnSpPr>
            <p:nvPr/>
          </p:nvCxnSpPr>
          <p:spPr>
            <a:xfrm flipH="1" flipV="1">
              <a:off x="4885208" y="4839504"/>
              <a:ext cx="292645" cy="8423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20" name="직선 화살표 연결선 57"/>
          <p:cNvCxnSpPr>
            <a:cxnSpLocks/>
            <a:stCxn id="103" idx="3"/>
            <a:endCxn id="124" idx="1"/>
          </p:cNvCxnSpPr>
          <p:nvPr/>
        </p:nvCxnSpPr>
        <p:spPr>
          <a:xfrm flipV="1">
            <a:off x="2578583" y="5482511"/>
            <a:ext cx="360130" cy="120908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직선 화살표 연결선 57"/>
          <p:cNvCxnSpPr>
            <a:cxnSpLocks/>
            <a:endCxn id="125" idx="1"/>
          </p:cNvCxnSpPr>
          <p:nvPr/>
        </p:nvCxnSpPr>
        <p:spPr>
          <a:xfrm>
            <a:off x="2586920" y="6137953"/>
            <a:ext cx="362329" cy="117734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41"/>
          <p:cNvSpPr/>
          <p:nvPr/>
        </p:nvSpPr>
        <p:spPr>
          <a:xfrm>
            <a:off x="2706560" y="3017837"/>
            <a:ext cx="1506987" cy="82953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r>
              <a:rPr lang="ko-KR" altLang="en-US" sz="2000" dirty="0">
                <a:solidFill>
                  <a:schemeClr val="accent2"/>
                </a:solidFill>
                <a:latin typeface="함초롬돋움"/>
                <a:ea typeface="함초롬돋움"/>
                <a:cs typeface="함초롬돋움"/>
              </a:rPr>
              <a:t>웹서버로 </a:t>
            </a:r>
          </a:p>
          <a:p>
            <a:pPr algn="ctr">
              <a:defRPr>
                <a:latin typeface="+mn-lt"/>
                <a:ea typeface="+mn-ea"/>
                <a:cs typeface="+mn-cs"/>
              </a:defRPr>
            </a:pPr>
            <a:r>
              <a:rPr lang="ko-KR" altLang="en-US" sz="2000" dirty="0">
                <a:solidFill>
                  <a:schemeClr val="accent2"/>
                </a:solidFill>
                <a:latin typeface="함초롬돋움"/>
                <a:ea typeface="함초롬돋움"/>
                <a:cs typeface="함초롬돋움"/>
              </a:rPr>
              <a:t>정보 전송</a:t>
            </a:r>
            <a:endParaRPr lang="ko-KR" altLang="en-US" sz="2000" dirty="0">
              <a:solidFill>
                <a:schemeClr val="accent2"/>
              </a:solidFill>
              <a:latin typeface="함초롬돋움"/>
              <a:cs typeface="함초롬돋움"/>
            </a:endParaRPr>
          </a:p>
        </p:txBody>
      </p:sp>
      <p:sp>
        <p:nvSpPr>
          <p:cNvPr id="123" name="직사각형 45"/>
          <p:cNvSpPr/>
          <p:nvPr/>
        </p:nvSpPr>
        <p:spPr>
          <a:xfrm>
            <a:off x="4508113" y="3014230"/>
            <a:ext cx="2114359" cy="838024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r>
              <a:rPr lang="ko-KR" altLang="en-US" sz="2000" dirty="0">
                <a:solidFill>
                  <a:schemeClr val="accent2"/>
                </a:solidFill>
                <a:latin typeface="함초롬돋움"/>
                <a:ea typeface="함초롬돋움"/>
                <a:cs typeface="함초롬돋움"/>
              </a:rPr>
              <a:t>관리자 웹으로 </a:t>
            </a:r>
          </a:p>
          <a:p>
            <a:pPr algn="ctr">
              <a:defRPr>
                <a:latin typeface="+mn-lt"/>
                <a:ea typeface="+mn-ea"/>
                <a:cs typeface="+mn-cs"/>
              </a:defRPr>
            </a:pPr>
            <a:r>
              <a:rPr lang="ko-KR" altLang="en-US" sz="2000" dirty="0">
                <a:solidFill>
                  <a:schemeClr val="accent2"/>
                </a:solidFill>
                <a:latin typeface="함초롬돋움"/>
                <a:ea typeface="함초롬돋움"/>
                <a:cs typeface="함초롬돋움"/>
              </a:rPr>
              <a:t>정보 올리기 </a:t>
            </a:r>
            <a:endParaRPr lang="ko-KR" altLang="en-US" sz="2000" dirty="0">
              <a:solidFill>
                <a:schemeClr val="accent2"/>
              </a:solidFill>
              <a:latin typeface="함초롬돋움"/>
              <a:cs typeface="함초롬돋움"/>
            </a:endParaRPr>
          </a:p>
        </p:txBody>
      </p:sp>
      <p:sp>
        <p:nvSpPr>
          <p:cNvPr id="124" name="직사각형 41"/>
          <p:cNvSpPr/>
          <p:nvPr/>
        </p:nvSpPr>
        <p:spPr>
          <a:xfrm>
            <a:off x="2938713" y="5142961"/>
            <a:ext cx="1323398" cy="67909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r>
              <a:rPr lang="ko-KR" altLang="en-US" sz="2000" dirty="0">
                <a:solidFill>
                  <a:schemeClr val="accent2"/>
                </a:solidFill>
                <a:latin typeface="함초롬돋움"/>
                <a:ea typeface="함초롬돋움"/>
                <a:cs typeface="함초롬돋움"/>
              </a:rPr>
              <a:t>파이로 </a:t>
            </a:r>
          </a:p>
          <a:p>
            <a:pPr algn="ctr">
              <a:defRPr>
                <a:latin typeface="+mn-lt"/>
                <a:ea typeface="+mn-ea"/>
                <a:cs typeface="+mn-cs"/>
              </a:defRPr>
            </a:pPr>
            <a:r>
              <a:rPr lang="ko-KR" altLang="en-US" sz="2000" dirty="0">
                <a:solidFill>
                  <a:schemeClr val="accent2"/>
                </a:solidFill>
                <a:latin typeface="함초롬돋움"/>
                <a:ea typeface="함초롬돋움"/>
                <a:cs typeface="함초롬돋움"/>
              </a:rPr>
              <a:t>정보 전송</a:t>
            </a:r>
            <a:endParaRPr lang="ko-KR" altLang="en-US" sz="2000" dirty="0">
              <a:solidFill>
                <a:schemeClr val="accent2"/>
              </a:solidFill>
              <a:latin typeface="함초롬돋움"/>
              <a:cs typeface="함초롬돋움"/>
            </a:endParaRPr>
          </a:p>
        </p:txBody>
      </p:sp>
      <p:sp>
        <p:nvSpPr>
          <p:cNvPr id="125" name="직사각형 41"/>
          <p:cNvSpPr/>
          <p:nvPr/>
        </p:nvSpPr>
        <p:spPr>
          <a:xfrm>
            <a:off x="2949249" y="5916137"/>
            <a:ext cx="1323398" cy="67909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r>
              <a:rPr lang="ko-KR" altLang="en-US" sz="2000" dirty="0">
                <a:solidFill>
                  <a:schemeClr val="accent2"/>
                </a:solidFill>
                <a:latin typeface="함초롬돋움"/>
                <a:ea typeface="함초롬돋움"/>
                <a:cs typeface="함초롬돋움"/>
              </a:rPr>
              <a:t>파이로 </a:t>
            </a:r>
          </a:p>
          <a:p>
            <a:pPr algn="ctr">
              <a:defRPr>
                <a:latin typeface="+mn-lt"/>
                <a:ea typeface="+mn-ea"/>
                <a:cs typeface="+mn-cs"/>
              </a:defRPr>
            </a:pPr>
            <a:r>
              <a:rPr lang="ko-KR" altLang="en-US" sz="2000" dirty="0">
                <a:solidFill>
                  <a:schemeClr val="accent2"/>
                </a:solidFill>
                <a:latin typeface="함초롬돋움"/>
                <a:ea typeface="함초롬돋움"/>
                <a:cs typeface="함초롬돋움"/>
              </a:rPr>
              <a:t>정보 전송</a:t>
            </a:r>
            <a:endParaRPr lang="ko-KR" altLang="en-US" sz="2000" dirty="0">
              <a:solidFill>
                <a:schemeClr val="accent2"/>
              </a:solidFill>
              <a:latin typeface="함초롬돋움"/>
              <a:cs typeface="함초롬돋움"/>
            </a:endParaRPr>
          </a:p>
        </p:txBody>
      </p:sp>
      <p:cxnSp>
        <p:nvCxnSpPr>
          <p:cNvPr id="126" name="직선 화살표 연결선 57"/>
          <p:cNvCxnSpPr>
            <a:cxnSpLocks/>
            <a:stCxn id="124" idx="3"/>
            <a:endCxn id="127" idx="1"/>
          </p:cNvCxnSpPr>
          <p:nvPr/>
        </p:nvCxnSpPr>
        <p:spPr>
          <a:xfrm flipV="1">
            <a:off x="4262111" y="5482510"/>
            <a:ext cx="390278" cy="1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직사각형 41"/>
          <p:cNvSpPr/>
          <p:nvPr/>
        </p:nvSpPr>
        <p:spPr>
          <a:xfrm>
            <a:off x="4652389" y="5142960"/>
            <a:ext cx="2114358" cy="67909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r>
              <a:rPr lang="en-US" altLang="ko-KR" sz="2000" dirty="0">
                <a:solidFill>
                  <a:schemeClr val="accent2"/>
                </a:solidFill>
                <a:latin typeface="함초롬돋움"/>
                <a:ea typeface="함초롬돋움"/>
                <a:cs typeface="함초롬돋움"/>
              </a:rPr>
              <a:t>Buzzer</a:t>
            </a:r>
            <a:r>
              <a:rPr lang="ko-KR" altLang="en-US" sz="2000" dirty="0">
                <a:solidFill>
                  <a:schemeClr val="accent2"/>
                </a:solidFill>
                <a:latin typeface="함초롬돋움"/>
                <a:ea typeface="함초롬돋움"/>
                <a:cs typeface="함초롬돋움"/>
              </a:rPr>
              <a:t> 울리고</a:t>
            </a:r>
            <a:r>
              <a:rPr lang="en-US" altLang="ko-KR" sz="2000" dirty="0">
                <a:solidFill>
                  <a:schemeClr val="accent2"/>
                </a:solidFill>
                <a:latin typeface="함초롬돋움"/>
                <a:ea typeface="함초롬돋움"/>
                <a:cs typeface="함초롬돋움"/>
              </a:rPr>
              <a:t>,</a:t>
            </a:r>
          </a:p>
          <a:p>
            <a:pPr algn="ctr">
              <a:defRPr>
                <a:latin typeface="+mn-lt"/>
                <a:ea typeface="+mn-ea"/>
                <a:cs typeface="+mn-cs"/>
              </a:defRPr>
            </a:pPr>
            <a:r>
              <a:rPr lang="ko-KR" altLang="en-US" sz="2000" dirty="0">
                <a:solidFill>
                  <a:schemeClr val="accent2"/>
                </a:solidFill>
                <a:latin typeface="함초롬돋움"/>
                <a:ea typeface="함초롬돋움"/>
                <a:cs typeface="함초롬돋움"/>
              </a:rPr>
              <a:t>빨간 </a:t>
            </a:r>
            <a:r>
              <a:rPr lang="en-US" altLang="ko-KR" sz="2000" dirty="0">
                <a:solidFill>
                  <a:schemeClr val="accent2"/>
                </a:solidFill>
                <a:latin typeface="함초롬돋움"/>
                <a:ea typeface="함초롬돋움"/>
                <a:cs typeface="함초롬돋움"/>
              </a:rPr>
              <a:t>led</a:t>
            </a:r>
            <a:r>
              <a:rPr lang="ko-KR" altLang="en-US" sz="2000" dirty="0">
                <a:solidFill>
                  <a:schemeClr val="accent2"/>
                </a:solidFill>
                <a:latin typeface="함초롬돋움"/>
                <a:ea typeface="함초롬돋움"/>
                <a:cs typeface="함초롬돋움"/>
              </a:rPr>
              <a:t> 키기</a:t>
            </a:r>
            <a:endParaRPr lang="ko-KR" altLang="en-US" sz="2000" dirty="0">
              <a:solidFill>
                <a:schemeClr val="accent2"/>
              </a:solidFill>
              <a:latin typeface="함초롬돋움"/>
              <a:cs typeface="함초롬돋움"/>
            </a:endParaRPr>
          </a:p>
        </p:txBody>
      </p:sp>
      <p:sp>
        <p:nvSpPr>
          <p:cNvPr id="128" name="직사각형 41"/>
          <p:cNvSpPr/>
          <p:nvPr/>
        </p:nvSpPr>
        <p:spPr>
          <a:xfrm>
            <a:off x="4652388" y="5916137"/>
            <a:ext cx="2114357" cy="43879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r>
              <a:rPr lang="ko-KR" altLang="en-US" sz="2000" dirty="0">
                <a:solidFill>
                  <a:schemeClr val="accent2"/>
                </a:solidFill>
                <a:latin typeface="함초롬돋움"/>
                <a:ea typeface="함초롬돋움"/>
                <a:cs typeface="함초롬돋움"/>
              </a:rPr>
              <a:t>초록 </a:t>
            </a:r>
            <a:r>
              <a:rPr lang="en-US" altLang="ko-KR" sz="2000" dirty="0">
                <a:solidFill>
                  <a:schemeClr val="accent2"/>
                </a:solidFill>
                <a:latin typeface="함초롬돋움"/>
                <a:ea typeface="함초롬돋움"/>
                <a:cs typeface="함초롬돋움"/>
              </a:rPr>
              <a:t>led</a:t>
            </a:r>
            <a:r>
              <a:rPr lang="ko-KR" altLang="en-US" sz="2000" dirty="0">
                <a:solidFill>
                  <a:schemeClr val="accent2"/>
                </a:solidFill>
                <a:latin typeface="함초롬돋움"/>
                <a:ea typeface="함초롬돋움"/>
                <a:cs typeface="함초롬돋움"/>
              </a:rPr>
              <a:t> 키기</a:t>
            </a:r>
            <a:endParaRPr lang="ko-KR" altLang="en-US" sz="2000" dirty="0">
              <a:solidFill>
                <a:schemeClr val="accent2"/>
              </a:solidFill>
              <a:latin typeface="함초롬돋움"/>
              <a:cs typeface="함초롬돋움"/>
            </a:endParaRPr>
          </a:p>
        </p:txBody>
      </p:sp>
      <p:cxnSp>
        <p:nvCxnSpPr>
          <p:cNvPr id="129" name="직선 화살표 연결선 57"/>
          <p:cNvCxnSpPr>
            <a:cxnSpLocks/>
            <a:stCxn id="125" idx="3"/>
            <a:endCxn id="128" idx="1"/>
          </p:cNvCxnSpPr>
          <p:nvPr/>
        </p:nvCxnSpPr>
        <p:spPr>
          <a:xfrm flipV="1">
            <a:off x="4272647" y="6135533"/>
            <a:ext cx="379741" cy="120154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706798" y="4327294"/>
            <a:ext cx="410829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 spc="-150" dirty="0">
                <a:latin typeface="함초롬돋움"/>
                <a:ea typeface="함초롬돋움"/>
                <a:cs typeface="함초롬돋움"/>
              </a:rPr>
              <a:t>2.</a:t>
            </a:r>
            <a:r>
              <a:rPr lang="ko-KR" altLang="en-US" sz="6000" b="1" spc="-150" dirty="0">
                <a:latin typeface="함초롬돋움"/>
                <a:ea typeface="함초롬돋움"/>
                <a:cs typeface="함초롬돋움"/>
              </a:rPr>
              <a:t> 상세 로직</a:t>
            </a:r>
            <a:endParaRPr lang="ko-KR" altLang="en-US" sz="6000" b="1" spc="-150" dirty="0">
              <a:latin typeface="함초롬돋움"/>
              <a:cs typeface="함초롬돋움"/>
            </a:endParaRPr>
          </a:p>
        </p:txBody>
      </p:sp>
      <p:sp>
        <p:nvSpPr>
          <p:cNvPr id="14" name="자유형 13"/>
          <p:cNvSpPr/>
          <p:nvPr/>
        </p:nvSpPr>
        <p:spPr>
          <a:xfrm rot="16200000">
            <a:off x="6166798" y="3884276"/>
            <a:ext cx="1080000" cy="1080000"/>
          </a:xfrm>
          <a:custGeom>
            <a:avLst/>
            <a:gdLst>
              <a:gd name="connsiteX0" fmla="*/ 0 w 2119085"/>
              <a:gd name="connsiteY0" fmla="*/ 0 h 1611086"/>
              <a:gd name="connsiteX1" fmla="*/ 0 w 2119085"/>
              <a:gd name="connsiteY1" fmla="*/ 0 h 1611086"/>
              <a:gd name="connsiteX2" fmla="*/ 2119085 w 2119085"/>
              <a:gd name="connsiteY2" fmla="*/ 0 h 1611086"/>
              <a:gd name="connsiteX3" fmla="*/ 2119085 w 2119085"/>
              <a:gd name="connsiteY3" fmla="*/ 1611086 h 1611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9085" h="1611086">
                <a:moveTo>
                  <a:pt x="0" y="0"/>
                </a:moveTo>
                <a:lnTo>
                  <a:pt x="0" y="0"/>
                </a:lnTo>
                <a:lnTo>
                  <a:pt x="2119085" y="0"/>
                </a:lnTo>
                <a:lnTo>
                  <a:pt x="2119085" y="1611086"/>
                </a:lnTo>
              </a:path>
            </a:pathLst>
          </a:custGeom>
          <a:solidFill>
            <a:srgbClr val="C0CDEF"/>
          </a:solidFill>
          <a:ln w="41275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함초롬돋움"/>
              <a:cs typeface="함초롬돋움"/>
            </a:endParaRPr>
          </a:p>
        </p:txBody>
      </p:sp>
      <p:sp>
        <p:nvSpPr>
          <p:cNvPr id="30" name="자유형 29"/>
          <p:cNvSpPr/>
          <p:nvPr/>
        </p:nvSpPr>
        <p:spPr>
          <a:xfrm rot="5400000">
            <a:off x="10275092" y="4867294"/>
            <a:ext cx="1080000" cy="1080000"/>
          </a:xfrm>
          <a:custGeom>
            <a:avLst/>
            <a:gdLst>
              <a:gd name="connsiteX0" fmla="*/ 0 w 2119085"/>
              <a:gd name="connsiteY0" fmla="*/ 0 h 1611086"/>
              <a:gd name="connsiteX1" fmla="*/ 0 w 2119085"/>
              <a:gd name="connsiteY1" fmla="*/ 0 h 1611086"/>
              <a:gd name="connsiteX2" fmla="*/ 2119085 w 2119085"/>
              <a:gd name="connsiteY2" fmla="*/ 0 h 1611086"/>
              <a:gd name="connsiteX3" fmla="*/ 2119085 w 2119085"/>
              <a:gd name="connsiteY3" fmla="*/ 1611086 h 1611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9085" h="1611086">
                <a:moveTo>
                  <a:pt x="0" y="0"/>
                </a:moveTo>
                <a:lnTo>
                  <a:pt x="0" y="0"/>
                </a:lnTo>
                <a:lnTo>
                  <a:pt x="2119085" y="0"/>
                </a:lnTo>
                <a:lnTo>
                  <a:pt x="2119085" y="1611086"/>
                </a:lnTo>
              </a:path>
            </a:pathLst>
          </a:custGeom>
          <a:solidFill>
            <a:srgbClr val="C0CDEF"/>
          </a:solidFill>
          <a:ln w="41275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함초롬돋움"/>
              <a:cs typeface="함초롬돋움"/>
            </a:endParaRPr>
          </a:p>
        </p:txBody>
      </p:sp>
      <p:cxnSp>
        <p:nvCxnSpPr>
          <p:cNvPr id="79" name="직선 연결선 17"/>
          <p:cNvCxnSpPr/>
          <p:nvPr/>
        </p:nvCxnSpPr>
        <p:spPr>
          <a:xfrm rot="5400000">
            <a:off x="138515" y="207814"/>
            <a:ext cx="130687" cy="0"/>
          </a:xfrm>
          <a:prstGeom prst="line">
            <a:avLst/>
          </a:prstGeom>
          <a:ln w="73025">
            <a:solidFill>
              <a:srgbClr val="2860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18"/>
          <p:cNvCxnSpPr/>
          <p:nvPr/>
        </p:nvCxnSpPr>
        <p:spPr>
          <a:xfrm rot="5400000">
            <a:off x="138515" y="335286"/>
            <a:ext cx="130687" cy="0"/>
          </a:xfrm>
          <a:prstGeom prst="line">
            <a:avLst/>
          </a:prstGeom>
          <a:ln w="73025">
            <a:solidFill>
              <a:srgbClr val="77AD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19"/>
          <p:cNvCxnSpPr/>
          <p:nvPr/>
        </p:nvCxnSpPr>
        <p:spPr>
          <a:xfrm rot="5400000">
            <a:off x="138515" y="462757"/>
            <a:ext cx="130687" cy="0"/>
          </a:xfrm>
          <a:prstGeom prst="line">
            <a:avLst/>
          </a:prstGeom>
          <a:ln w="73025">
            <a:solidFill>
              <a:srgbClr val="A1C8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20"/>
          <p:cNvCxnSpPr/>
          <p:nvPr/>
        </p:nvCxnSpPr>
        <p:spPr>
          <a:xfrm rot="5400000">
            <a:off x="138515" y="590229"/>
            <a:ext cx="130687" cy="0"/>
          </a:xfrm>
          <a:prstGeom prst="line">
            <a:avLst/>
          </a:prstGeom>
          <a:ln w="73025">
            <a:solidFill>
              <a:srgbClr val="D3DF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21"/>
          <p:cNvSpPr txBox="1"/>
          <p:nvPr/>
        </p:nvSpPr>
        <p:spPr>
          <a:xfrm>
            <a:off x="303039" y="169308"/>
            <a:ext cx="291618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lang="ko-KR" altLang="en-US" sz="2400" b="1" spc="-150" dirty="0">
                <a:solidFill>
                  <a:schemeClr val="accent3"/>
                </a:solidFill>
                <a:latin typeface="함초롬돋움"/>
                <a:ea typeface="함초롬돋움"/>
                <a:cs typeface="함초롬돋움"/>
              </a:rPr>
              <a:t>장애인 주차 구역 단속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교차">
  <a:themeElements>
    <a:clrScheme name="교차">
      <a:dk1>
        <a:srgbClr val="264C72"/>
      </a:dk1>
      <a:lt1>
        <a:srgbClr val="FFFFFF"/>
      </a:lt1>
      <a:dk2>
        <a:srgbClr val="347775"/>
      </a:dk2>
      <a:lt2>
        <a:srgbClr val="D7D7D7"/>
      </a:lt2>
      <a:accent1>
        <a:srgbClr val="63A6A4"/>
      </a:accent1>
      <a:accent2>
        <a:srgbClr val="323232"/>
      </a:accent2>
      <a:accent3>
        <a:srgbClr val="9D9C9C"/>
      </a:accent3>
      <a:accent4>
        <a:srgbClr val="C1C0C0"/>
      </a:accent4>
      <a:accent5>
        <a:srgbClr val="E5E4E4"/>
      </a:accent5>
      <a:accent6>
        <a:srgbClr val="716340"/>
      </a:accent6>
      <a:hlink>
        <a:srgbClr val="F9F1D3"/>
      </a:hlink>
      <a:folHlink>
        <a:srgbClr val="E2CDB0"/>
      </a:folHlink>
    </a:clrScheme>
    <a:fontScheme name="교차">
      <a:majorFont>
        <a:latin typeface="Arial"/>
        <a:ea typeface=""/>
        <a:cs typeface=""/>
        <a:font script="Jpan" typeface="MS PGothic"/>
        <a:font script="Hang" typeface="한컴 윤고딕 240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MS PGothic"/>
        <a:font script="Hang" typeface="한컴 윤고딕 230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교차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path path="rect">
            <a:fillToRect l="100000" t="100000" r="100000" b="100000"/>
          </a:path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reflection blurRad="12700" stA="26000" endPos="28000" dist="381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hueMod val="100000"/>
                <a:satMod val="100000"/>
              </a:schemeClr>
            </a:gs>
            <a:gs pos="100000">
              <a:schemeClr val="phClr">
                <a:shade val="30000"/>
                <a:satMod val="8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shade val="50000"/>
                <a:satMod val="7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</TotalTime>
  <Words>904</Words>
  <Application>Microsoft Office PowerPoint</Application>
  <PresentationFormat>와이드스크린</PresentationFormat>
  <Paragraphs>275</Paragraphs>
  <Slides>25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5" baseType="lpstr">
      <vt:lpstr>함초롬돋움</vt:lpstr>
      <vt:lpstr>Wingdings 3</vt:lpstr>
      <vt:lpstr>Lucida Sans Unicode</vt:lpstr>
      <vt:lpstr>한컴 윤고딕 230</vt:lpstr>
      <vt:lpstr>한컴 윤고딕 240</vt:lpstr>
      <vt:lpstr>bold</vt:lpstr>
      <vt:lpstr>맑은 고딕</vt:lpstr>
      <vt:lpstr>Wingdings</vt:lpstr>
      <vt:lpstr>Arial</vt:lpstr>
      <vt:lpstr>교차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Ryan</cp:lastModifiedBy>
  <cp:revision>234</cp:revision>
  <dcterms:created xsi:type="dcterms:W3CDTF">2016-12-23T03:48:18Z</dcterms:created>
  <dcterms:modified xsi:type="dcterms:W3CDTF">2018-12-20T09:31:53Z</dcterms:modified>
  <cp:version>1000.0000.01</cp:version>
</cp:coreProperties>
</file>